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FFCC00"/>
    <a:srgbClr val="00CC99"/>
    <a:srgbClr val="9933FF"/>
    <a:srgbClr val="6699FF"/>
    <a:srgbClr val="CCFFCC"/>
    <a:srgbClr val="CC66FF"/>
    <a:srgbClr val="0099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3BF8B-3CC3-408F-9630-5453F775C1F2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</dgm:pt>
    <dgm:pt modelId="{12DE40B8-84CB-4DA0-B012-2D637515DE7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ЗАДОЛЖЕННОСТЬ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23480,50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26,2%</a:t>
          </a:r>
          <a:endParaRPr kumimoji="0" lang="ru-RU" sz="36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</dgm:t>
    </dgm:pt>
    <dgm:pt modelId="{D584E14B-BED3-4257-9484-3FC6993EDFF2}" type="parTrans" cxnId="{444263B8-043B-4179-82C4-4B321AB0811F}">
      <dgm:prSet/>
      <dgm:spPr/>
      <dgm:t>
        <a:bodyPr/>
        <a:lstStyle/>
        <a:p>
          <a:endParaRPr lang="ru-RU"/>
        </a:p>
      </dgm:t>
    </dgm:pt>
    <dgm:pt modelId="{99A9BBDD-2313-41ED-A8A2-0E0C5109325E}" type="sibTrans" cxnId="{444263B8-043B-4179-82C4-4B321AB0811F}">
      <dgm:prSet/>
      <dgm:spPr/>
      <dgm:t>
        <a:bodyPr/>
        <a:lstStyle/>
        <a:p>
          <a:endParaRPr lang="ru-RU"/>
        </a:p>
      </dgm:t>
    </dgm:pt>
    <dgm:pt modelId="{7170790B-85E2-4EC4-A173-7A8E04A5F77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НДФЛ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5960,8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25,4%</a:t>
          </a:r>
        </a:p>
      </dgm:t>
    </dgm:pt>
    <dgm:pt modelId="{D8A13D9E-F20D-49A5-A4A1-73C7DA5FD7F5}" type="parTrans" cxnId="{C5CA82AD-8915-42AD-85EB-94C3181C0E3A}">
      <dgm:prSet/>
      <dgm:spPr/>
      <dgm:t>
        <a:bodyPr/>
        <a:lstStyle/>
        <a:p>
          <a:endParaRPr lang="ru-RU"/>
        </a:p>
      </dgm:t>
    </dgm:pt>
    <dgm:pt modelId="{B632FBB9-94E8-4183-958E-7E4034AF7951}" type="sibTrans" cxnId="{C5CA82AD-8915-42AD-85EB-94C3181C0E3A}">
      <dgm:prSet/>
      <dgm:spPr/>
      <dgm:t>
        <a:bodyPr/>
        <a:lstStyle/>
        <a:p>
          <a:endParaRPr lang="ru-RU"/>
        </a:p>
      </dgm:t>
    </dgm:pt>
    <dgm:pt modelId="{D669A8F4-9927-456E-B281-4B2EC182159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ЗЕМЕЛЬНЫЙ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2564,5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10,9%</a:t>
          </a:r>
        </a:p>
      </dgm:t>
    </dgm:pt>
    <dgm:pt modelId="{64E21E5B-017E-43D9-A91A-ACEACDBEDD3F}" type="parTrans" cxnId="{7A256B70-075E-48A3-8A65-066FA45132CE}">
      <dgm:prSet/>
      <dgm:spPr/>
      <dgm:t>
        <a:bodyPr/>
        <a:lstStyle/>
        <a:p>
          <a:endParaRPr lang="ru-RU"/>
        </a:p>
      </dgm:t>
    </dgm:pt>
    <dgm:pt modelId="{9F151AF1-1ABB-4360-99A7-221FE99C27E8}" type="sibTrans" cxnId="{7A256B70-075E-48A3-8A65-066FA45132CE}">
      <dgm:prSet/>
      <dgm:spPr/>
      <dgm:t>
        <a:bodyPr/>
        <a:lstStyle/>
        <a:p>
          <a:endParaRPr lang="ru-RU"/>
        </a:p>
      </dgm:t>
    </dgm:pt>
    <dgm:pt modelId="{3739AB69-D9AE-4437-8858-ECDAB3CF047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 НА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ИМУЩЕСТВО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2271,0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9,7%</a:t>
          </a:r>
        </a:p>
      </dgm:t>
    </dgm:pt>
    <dgm:pt modelId="{8278B996-4A04-4000-8AC8-B1AA80207FD0}" type="parTrans" cxnId="{2F509312-2D42-4377-A03C-E6321E458638}">
      <dgm:prSet/>
      <dgm:spPr/>
      <dgm:t>
        <a:bodyPr/>
        <a:lstStyle/>
        <a:p>
          <a:endParaRPr lang="ru-RU"/>
        </a:p>
      </dgm:t>
    </dgm:pt>
    <dgm:pt modelId="{64AF500A-DFA8-4A2F-B8AD-DDBE25511528}" type="sibTrans" cxnId="{2F509312-2D42-4377-A03C-E6321E458638}">
      <dgm:prSet/>
      <dgm:spPr/>
      <dgm:t>
        <a:bodyPr/>
        <a:lstStyle/>
        <a:p>
          <a:endParaRPr lang="ru-RU"/>
        </a:p>
      </dgm:t>
    </dgm:pt>
    <dgm:pt modelId="{ABB9995D-CCEE-4742-AA2C-7B6861BEE84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АРЕНДНАЯ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ПЛАТА ЗА ЗЕМЛИ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12074,0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51,4%</a:t>
          </a:r>
        </a:p>
      </dgm:t>
    </dgm:pt>
    <dgm:pt modelId="{A25AFB8F-902D-470B-9797-91B352A71AED}" type="parTrans" cxnId="{B86BEBE4-9793-495A-8CDD-FDB77AF0B728}">
      <dgm:prSet/>
      <dgm:spPr/>
      <dgm:t>
        <a:bodyPr/>
        <a:lstStyle/>
        <a:p>
          <a:endParaRPr lang="ru-RU"/>
        </a:p>
      </dgm:t>
    </dgm:pt>
    <dgm:pt modelId="{4249C907-402E-4F48-93CE-70FEF29F12DE}" type="sibTrans" cxnId="{B86BEBE4-9793-495A-8CDD-FDB77AF0B728}">
      <dgm:prSet/>
      <dgm:spPr/>
      <dgm:t>
        <a:bodyPr/>
        <a:lstStyle/>
        <a:p>
          <a:endParaRPr lang="ru-RU"/>
        </a:p>
      </dgm:t>
    </dgm:pt>
    <dgm:pt modelId="{EFC98CB3-FA1F-4178-9DAD-2EBF867EEB85}" type="pres">
      <dgm:prSet presAssocID="{0303BF8B-3CC3-408F-9630-5453F775C1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8F1EAF-49BF-4994-8F6E-F29D7A7183BE}" type="pres">
      <dgm:prSet presAssocID="{12DE40B8-84CB-4DA0-B012-2D637515DE74}" presName="hierRoot1" presStyleCnt="0">
        <dgm:presLayoutVars>
          <dgm:hierBranch/>
        </dgm:presLayoutVars>
      </dgm:prSet>
      <dgm:spPr/>
    </dgm:pt>
    <dgm:pt modelId="{FFF6C335-80DC-43DE-B2D2-1387C8BF9E3F}" type="pres">
      <dgm:prSet presAssocID="{12DE40B8-84CB-4DA0-B012-2D637515DE74}" presName="rootComposite1" presStyleCnt="0"/>
      <dgm:spPr/>
    </dgm:pt>
    <dgm:pt modelId="{A127655A-9E39-48A3-B0AB-1AB1B74AA5F5}" type="pres">
      <dgm:prSet presAssocID="{12DE40B8-84CB-4DA0-B012-2D637515DE74}" presName="rootText1" presStyleLbl="node0" presStyleIdx="0" presStyleCnt="1" custScaleX="198049" custScaleY="1663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580742-8BFF-4099-B9F7-D54E6969D488}" type="pres">
      <dgm:prSet presAssocID="{12DE40B8-84CB-4DA0-B012-2D637515DE7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380836-95A2-4791-BEAB-BBE7E291F5A6}" type="pres">
      <dgm:prSet presAssocID="{12DE40B8-84CB-4DA0-B012-2D637515DE74}" presName="hierChild2" presStyleCnt="0"/>
      <dgm:spPr/>
    </dgm:pt>
    <dgm:pt modelId="{C72C147F-C301-47F4-BC36-2446A2C593D0}" type="pres">
      <dgm:prSet presAssocID="{D8A13D9E-F20D-49A5-A4A1-73C7DA5FD7F5}" presName="Name35" presStyleLbl="parChTrans1D2" presStyleIdx="0" presStyleCnt="4"/>
      <dgm:spPr/>
      <dgm:t>
        <a:bodyPr/>
        <a:lstStyle/>
        <a:p>
          <a:endParaRPr lang="ru-RU"/>
        </a:p>
      </dgm:t>
    </dgm:pt>
    <dgm:pt modelId="{4B031E00-3F64-4DA5-B4FA-0A86AA2FAEC3}" type="pres">
      <dgm:prSet presAssocID="{7170790B-85E2-4EC4-A173-7A8E04A5F77E}" presName="hierRoot2" presStyleCnt="0">
        <dgm:presLayoutVars>
          <dgm:hierBranch/>
        </dgm:presLayoutVars>
      </dgm:prSet>
      <dgm:spPr/>
    </dgm:pt>
    <dgm:pt modelId="{08ACEA0E-5719-4617-A051-8FAE30E40F8A}" type="pres">
      <dgm:prSet presAssocID="{7170790B-85E2-4EC4-A173-7A8E04A5F77E}" presName="rootComposite" presStyleCnt="0"/>
      <dgm:spPr/>
    </dgm:pt>
    <dgm:pt modelId="{59EF495A-7D61-41A7-8B88-ED4ACB3C4E63}" type="pres">
      <dgm:prSet presAssocID="{7170790B-85E2-4EC4-A173-7A8E04A5F77E}" presName="rootText" presStyleLbl="node2" presStyleIdx="0" presStyleCnt="4" custScaleY="191329" custLinFactNeighborX="3436" custLinFactNeighborY="19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10291-9739-487D-9531-2DBD770A947F}" type="pres">
      <dgm:prSet presAssocID="{7170790B-85E2-4EC4-A173-7A8E04A5F77E}" presName="rootConnector" presStyleLbl="node2" presStyleIdx="0" presStyleCnt="4"/>
      <dgm:spPr/>
      <dgm:t>
        <a:bodyPr/>
        <a:lstStyle/>
        <a:p>
          <a:endParaRPr lang="ru-RU"/>
        </a:p>
      </dgm:t>
    </dgm:pt>
    <dgm:pt modelId="{9B09653E-02DB-4B1B-9623-DE01F9E6C5E4}" type="pres">
      <dgm:prSet presAssocID="{7170790B-85E2-4EC4-A173-7A8E04A5F77E}" presName="hierChild4" presStyleCnt="0"/>
      <dgm:spPr/>
    </dgm:pt>
    <dgm:pt modelId="{D61DCD5D-EF12-4E68-944D-0BE64C4D44D9}" type="pres">
      <dgm:prSet presAssocID="{7170790B-85E2-4EC4-A173-7A8E04A5F77E}" presName="hierChild5" presStyleCnt="0"/>
      <dgm:spPr/>
    </dgm:pt>
    <dgm:pt modelId="{5365C1A9-8810-4480-B23D-FB3F737D0355}" type="pres">
      <dgm:prSet presAssocID="{64E21E5B-017E-43D9-A91A-ACEACDBEDD3F}" presName="Name35" presStyleLbl="parChTrans1D2" presStyleIdx="1" presStyleCnt="4"/>
      <dgm:spPr/>
      <dgm:t>
        <a:bodyPr/>
        <a:lstStyle/>
        <a:p>
          <a:endParaRPr lang="ru-RU"/>
        </a:p>
      </dgm:t>
    </dgm:pt>
    <dgm:pt modelId="{3EA3B313-C7EA-43AF-BF55-09571A205359}" type="pres">
      <dgm:prSet presAssocID="{D669A8F4-9927-456E-B281-4B2EC182159C}" presName="hierRoot2" presStyleCnt="0">
        <dgm:presLayoutVars>
          <dgm:hierBranch/>
        </dgm:presLayoutVars>
      </dgm:prSet>
      <dgm:spPr/>
    </dgm:pt>
    <dgm:pt modelId="{736824BA-80D8-4121-B2FA-3C3135C25F27}" type="pres">
      <dgm:prSet presAssocID="{D669A8F4-9927-456E-B281-4B2EC182159C}" presName="rootComposite" presStyleCnt="0"/>
      <dgm:spPr/>
    </dgm:pt>
    <dgm:pt modelId="{DBBB17C0-6C3F-4101-8D02-961A9CF9AE62}" type="pres">
      <dgm:prSet presAssocID="{D669A8F4-9927-456E-B281-4B2EC182159C}" presName="rootText" presStyleLbl="node2" presStyleIdx="1" presStyleCnt="4" custScaleY="1913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7AD71A-F0A8-480B-9073-334B24C47AD2}" type="pres">
      <dgm:prSet presAssocID="{D669A8F4-9927-456E-B281-4B2EC182159C}" presName="rootConnector" presStyleLbl="node2" presStyleIdx="1" presStyleCnt="4"/>
      <dgm:spPr/>
      <dgm:t>
        <a:bodyPr/>
        <a:lstStyle/>
        <a:p>
          <a:endParaRPr lang="ru-RU"/>
        </a:p>
      </dgm:t>
    </dgm:pt>
    <dgm:pt modelId="{4E2C902B-2788-42F1-A505-ED208F38E221}" type="pres">
      <dgm:prSet presAssocID="{D669A8F4-9927-456E-B281-4B2EC182159C}" presName="hierChild4" presStyleCnt="0"/>
      <dgm:spPr/>
    </dgm:pt>
    <dgm:pt modelId="{95E0B96B-EDAA-4F7A-858E-B72A174FCC27}" type="pres">
      <dgm:prSet presAssocID="{D669A8F4-9927-456E-B281-4B2EC182159C}" presName="hierChild5" presStyleCnt="0"/>
      <dgm:spPr/>
    </dgm:pt>
    <dgm:pt modelId="{CDE9874A-D2E2-4A21-ACE3-620142D34C1A}" type="pres">
      <dgm:prSet presAssocID="{8278B996-4A04-4000-8AC8-B1AA80207FD0}" presName="Name35" presStyleLbl="parChTrans1D2" presStyleIdx="2" presStyleCnt="4"/>
      <dgm:spPr/>
      <dgm:t>
        <a:bodyPr/>
        <a:lstStyle/>
        <a:p>
          <a:endParaRPr lang="ru-RU"/>
        </a:p>
      </dgm:t>
    </dgm:pt>
    <dgm:pt modelId="{CD8DDEDD-B677-420D-B9D3-D113CFAAAA8D}" type="pres">
      <dgm:prSet presAssocID="{3739AB69-D9AE-4437-8858-ECDAB3CF0472}" presName="hierRoot2" presStyleCnt="0">
        <dgm:presLayoutVars>
          <dgm:hierBranch/>
        </dgm:presLayoutVars>
      </dgm:prSet>
      <dgm:spPr/>
    </dgm:pt>
    <dgm:pt modelId="{83E17CD9-DA40-4F1A-8ADF-8FF79499FF82}" type="pres">
      <dgm:prSet presAssocID="{3739AB69-D9AE-4437-8858-ECDAB3CF0472}" presName="rootComposite" presStyleCnt="0"/>
      <dgm:spPr/>
    </dgm:pt>
    <dgm:pt modelId="{BA9A296D-B2F8-4E34-B863-78216B3383C5}" type="pres">
      <dgm:prSet presAssocID="{3739AB69-D9AE-4437-8858-ECDAB3CF0472}" presName="rootText" presStyleLbl="node2" presStyleIdx="2" presStyleCnt="4" custScaleY="190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F024E8-142C-4AF7-A58E-56FBB1001AD5}" type="pres">
      <dgm:prSet presAssocID="{3739AB69-D9AE-4437-8858-ECDAB3CF0472}" presName="rootConnector" presStyleLbl="node2" presStyleIdx="2" presStyleCnt="4"/>
      <dgm:spPr/>
      <dgm:t>
        <a:bodyPr/>
        <a:lstStyle/>
        <a:p>
          <a:endParaRPr lang="ru-RU"/>
        </a:p>
      </dgm:t>
    </dgm:pt>
    <dgm:pt modelId="{9B70C134-1D81-494E-A211-9851D1620F03}" type="pres">
      <dgm:prSet presAssocID="{3739AB69-D9AE-4437-8858-ECDAB3CF0472}" presName="hierChild4" presStyleCnt="0"/>
      <dgm:spPr/>
    </dgm:pt>
    <dgm:pt modelId="{A6C0A30F-AA3D-4CE8-9F3F-DB779716859B}" type="pres">
      <dgm:prSet presAssocID="{3739AB69-D9AE-4437-8858-ECDAB3CF0472}" presName="hierChild5" presStyleCnt="0"/>
      <dgm:spPr/>
    </dgm:pt>
    <dgm:pt modelId="{CB66AD9E-DB40-4E83-BDFC-CE98081E7BE2}" type="pres">
      <dgm:prSet presAssocID="{A25AFB8F-902D-470B-9797-91B352A71AED}" presName="Name35" presStyleLbl="parChTrans1D2" presStyleIdx="3" presStyleCnt="4"/>
      <dgm:spPr/>
      <dgm:t>
        <a:bodyPr/>
        <a:lstStyle/>
        <a:p>
          <a:endParaRPr lang="ru-RU"/>
        </a:p>
      </dgm:t>
    </dgm:pt>
    <dgm:pt modelId="{08F4CDFD-7A10-4A75-B066-F578C91C0248}" type="pres">
      <dgm:prSet presAssocID="{ABB9995D-CCEE-4742-AA2C-7B6861BEE842}" presName="hierRoot2" presStyleCnt="0">
        <dgm:presLayoutVars>
          <dgm:hierBranch/>
        </dgm:presLayoutVars>
      </dgm:prSet>
      <dgm:spPr/>
    </dgm:pt>
    <dgm:pt modelId="{3EA4816E-C913-4705-ABFA-5ACD0EA5399A}" type="pres">
      <dgm:prSet presAssocID="{ABB9995D-CCEE-4742-AA2C-7B6861BEE842}" presName="rootComposite" presStyleCnt="0"/>
      <dgm:spPr/>
    </dgm:pt>
    <dgm:pt modelId="{5130E195-48D4-400D-A721-F7911344C2C5}" type="pres">
      <dgm:prSet presAssocID="{ABB9995D-CCEE-4742-AA2C-7B6861BEE842}" presName="rootText" presStyleLbl="node2" presStyleIdx="3" presStyleCnt="4" custScaleY="1913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79E5DF-7B1E-40C5-BC53-1872B405D443}" type="pres">
      <dgm:prSet presAssocID="{ABB9995D-CCEE-4742-AA2C-7B6861BEE84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CEFE458-74A0-4BA0-B022-8528505AC32A}" type="pres">
      <dgm:prSet presAssocID="{ABB9995D-CCEE-4742-AA2C-7B6861BEE842}" presName="hierChild4" presStyleCnt="0"/>
      <dgm:spPr/>
    </dgm:pt>
    <dgm:pt modelId="{E06B80A1-B6E0-4240-B74D-2CD59F57D028}" type="pres">
      <dgm:prSet presAssocID="{ABB9995D-CCEE-4742-AA2C-7B6861BEE842}" presName="hierChild5" presStyleCnt="0"/>
      <dgm:spPr/>
    </dgm:pt>
    <dgm:pt modelId="{E82A23D8-764A-46BB-BDED-29B83D770E74}" type="pres">
      <dgm:prSet presAssocID="{12DE40B8-84CB-4DA0-B012-2D637515DE74}" presName="hierChild3" presStyleCnt="0"/>
      <dgm:spPr/>
    </dgm:pt>
  </dgm:ptLst>
  <dgm:cxnLst>
    <dgm:cxn modelId="{4643588E-4746-49F8-99DD-0568C341D1E2}" type="presOf" srcId="{12DE40B8-84CB-4DA0-B012-2D637515DE74}" destId="{F9580742-8BFF-4099-B9F7-D54E6969D488}" srcOrd="1" destOrd="0" presId="urn:microsoft.com/office/officeart/2005/8/layout/orgChart1"/>
    <dgm:cxn modelId="{B86BEBE4-9793-495A-8CDD-FDB77AF0B728}" srcId="{12DE40B8-84CB-4DA0-B012-2D637515DE74}" destId="{ABB9995D-CCEE-4742-AA2C-7B6861BEE842}" srcOrd="3" destOrd="0" parTransId="{A25AFB8F-902D-470B-9797-91B352A71AED}" sibTransId="{4249C907-402E-4F48-93CE-70FEF29F12DE}"/>
    <dgm:cxn modelId="{DDAE773D-E341-4CE0-946C-012E14E3FDE9}" type="presOf" srcId="{D669A8F4-9927-456E-B281-4B2EC182159C}" destId="{257AD71A-F0A8-480B-9073-334B24C47AD2}" srcOrd="1" destOrd="0" presId="urn:microsoft.com/office/officeart/2005/8/layout/orgChart1"/>
    <dgm:cxn modelId="{241714B7-A26F-4EFB-941D-70ADBB5E2CB9}" type="presOf" srcId="{ABB9995D-CCEE-4742-AA2C-7B6861BEE842}" destId="{E079E5DF-7B1E-40C5-BC53-1872B405D443}" srcOrd="1" destOrd="0" presId="urn:microsoft.com/office/officeart/2005/8/layout/orgChart1"/>
    <dgm:cxn modelId="{2C9900A8-0A60-488B-B5AA-29D7D307F39D}" type="presOf" srcId="{ABB9995D-CCEE-4742-AA2C-7B6861BEE842}" destId="{5130E195-48D4-400D-A721-F7911344C2C5}" srcOrd="0" destOrd="0" presId="urn:microsoft.com/office/officeart/2005/8/layout/orgChart1"/>
    <dgm:cxn modelId="{6A214721-EB43-4DD6-BF63-E912F39BB662}" type="presOf" srcId="{A25AFB8F-902D-470B-9797-91B352A71AED}" destId="{CB66AD9E-DB40-4E83-BDFC-CE98081E7BE2}" srcOrd="0" destOrd="0" presId="urn:microsoft.com/office/officeart/2005/8/layout/orgChart1"/>
    <dgm:cxn modelId="{A6608658-C630-4DEA-9B4F-BC73F032F7AA}" type="presOf" srcId="{0303BF8B-3CC3-408F-9630-5453F775C1F2}" destId="{EFC98CB3-FA1F-4178-9DAD-2EBF867EEB85}" srcOrd="0" destOrd="0" presId="urn:microsoft.com/office/officeart/2005/8/layout/orgChart1"/>
    <dgm:cxn modelId="{9E405991-C6B6-46A0-B9CB-C2EB07E6F830}" type="presOf" srcId="{8278B996-4A04-4000-8AC8-B1AA80207FD0}" destId="{CDE9874A-D2E2-4A21-ACE3-620142D34C1A}" srcOrd="0" destOrd="0" presId="urn:microsoft.com/office/officeart/2005/8/layout/orgChart1"/>
    <dgm:cxn modelId="{56C20888-5D3D-44B9-A123-FD32D79DA600}" type="presOf" srcId="{3739AB69-D9AE-4437-8858-ECDAB3CF0472}" destId="{57F024E8-142C-4AF7-A58E-56FBB1001AD5}" srcOrd="1" destOrd="0" presId="urn:microsoft.com/office/officeart/2005/8/layout/orgChart1"/>
    <dgm:cxn modelId="{65420BBD-2820-48AC-9D21-C1CB199C66A8}" type="presOf" srcId="{D8A13D9E-F20D-49A5-A4A1-73C7DA5FD7F5}" destId="{C72C147F-C301-47F4-BC36-2446A2C593D0}" srcOrd="0" destOrd="0" presId="urn:microsoft.com/office/officeart/2005/8/layout/orgChart1"/>
    <dgm:cxn modelId="{C5CA82AD-8915-42AD-85EB-94C3181C0E3A}" srcId="{12DE40B8-84CB-4DA0-B012-2D637515DE74}" destId="{7170790B-85E2-4EC4-A173-7A8E04A5F77E}" srcOrd="0" destOrd="0" parTransId="{D8A13D9E-F20D-49A5-A4A1-73C7DA5FD7F5}" sibTransId="{B632FBB9-94E8-4183-958E-7E4034AF7951}"/>
    <dgm:cxn modelId="{7A256B70-075E-48A3-8A65-066FA45132CE}" srcId="{12DE40B8-84CB-4DA0-B012-2D637515DE74}" destId="{D669A8F4-9927-456E-B281-4B2EC182159C}" srcOrd="1" destOrd="0" parTransId="{64E21E5B-017E-43D9-A91A-ACEACDBEDD3F}" sibTransId="{9F151AF1-1ABB-4360-99A7-221FE99C27E8}"/>
    <dgm:cxn modelId="{2F509312-2D42-4377-A03C-E6321E458638}" srcId="{12DE40B8-84CB-4DA0-B012-2D637515DE74}" destId="{3739AB69-D9AE-4437-8858-ECDAB3CF0472}" srcOrd="2" destOrd="0" parTransId="{8278B996-4A04-4000-8AC8-B1AA80207FD0}" sibTransId="{64AF500A-DFA8-4A2F-B8AD-DDBE25511528}"/>
    <dgm:cxn modelId="{1D7A8713-8F05-48ED-B8E5-838D7F8F5630}" type="presOf" srcId="{64E21E5B-017E-43D9-A91A-ACEACDBEDD3F}" destId="{5365C1A9-8810-4480-B23D-FB3F737D0355}" srcOrd="0" destOrd="0" presId="urn:microsoft.com/office/officeart/2005/8/layout/orgChart1"/>
    <dgm:cxn modelId="{444263B8-043B-4179-82C4-4B321AB0811F}" srcId="{0303BF8B-3CC3-408F-9630-5453F775C1F2}" destId="{12DE40B8-84CB-4DA0-B012-2D637515DE74}" srcOrd="0" destOrd="0" parTransId="{D584E14B-BED3-4257-9484-3FC6993EDFF2}" sibTransId="{99A9BBDD-2313-41ED-A8A2-0E0C5109325E}"/>
    <dgm:cxn modelId="{42A12936-9AFD-409F-9DA9-B319307C9228}" type="presOf" srcId="{7170790B-85E2-4EC4-A173-7A8E04A5F77E}" destId="{59EF495A-7D61-41A7-8B88-ED4ACB3C4E63}" srcOrd="0" destOrd="0" presId="urn:microsoft.com/office/officeart/2005/8/layout/orgChart1"/>
    <dgm:cxn modelId="{00749656-244C-40F3-A537-492C7A0357F2}" type="presOf" srcId="{12DE40B8-84CB-4DA0-B012-2D637515DE74}" destId="{A127655A-9E39-48A3-B0AB-1AB1B74AA5F5}" srcOrd="0" destOrd="0" presId="urn:microsoft.com/office/officeart/2005/8/layout/orgChart1"/>
    <dgm:cxn modelId="{C68A82DA-5EF1-48E9-946A-E6FC6C85C30C}" type="presOf" srcId="{D669A8F4-9927-456E-B281-4B2EC182159C}" destId="{DBBB17C0-6C3F-4101-8D02-961A9CF9AE62}" srcOrd="0" destOrd="0" presId="urn:microsoft.com/office/officeart/2005/8/layout/orgChart1"/>
    <dgm:cxn modelId="{C6612E43-3136-44C0-B2D0-F30DB82DC952}" type="presOf" srcId="{3739AB69-D9AE-4437-8858-ECDAB3CF0472}" destId="{BA9A296D-B2F8-4E34-B863-78216B3383C5}" srcOrd="0" destOrd="0" presId="urn:microsoft.com/office/officeart/2005/8/layout/orgChart1"/>
    <dgm:cxn modelId="{93F7DDC1-E925-4DC4-8BBB-08B514BF3318}" type="presOf" srcId="{7170790B-85E2-4EC4-A173-7A8E04A5F77E}" destId="{FD110291-9739-487D-9531-2DBD770A947F}" srcOrd="1" destOrd="0" presId="urn:microsoft.com/office/officeart/2005/8/layout/orgChart1"/>
    <dgm:cxn modelId="{00CE95DD-B8C3-4EF4-82F8-9F9B1772BBDD}" type="presParOf" srcId="{EFC98CB3-FA1F-4178-9DAD-2EBF867EEB85}" destId="{2B8F1EAF-49BF-4994-8F6E-F29D7A7183BE}" srcOrd="0" destOrd="0" presId="urn:microsoft.com/office/officeart/2005/8/layout/orgChart1"/>
    <dgm:cxn modelId="{7C5D10E4-7B1C-4132-9288-3E9E3DDD30EF}" type="presParOf" srcId="{2B8F1EAF-49BF-4994-8F6E-F29D7A7183BE}" destId="{FFF6C335-80DC-43DE-B2D2-1387C8BF9E3F}" srcOrd="0" destOrd="0" presId="urn:microsoft.com/office/officeart/2005/8/layout/orgChart1"/>
    <dgm:cxn modelId="{56479DFE-F2A0-4F16-B8BE-45787F1F41C9}" type="presParOf" srcId="{FFF6C335-80DC-43DE-B2D2-1387C8BF9E3F}" destId="{A127655A-9E39-48A3-B0AB-1AB1B74AA5F5}" srcOrd="0" destOrd="0" presId="urn:microsoft.com/office/officeart/2005/8/layout/orgChart1"/>
    <dgm:cxn modelId="{E9284B1D-E79A-41A7-94F0-B59DFFCAF471}" type="presParOf" srcId="{FFF6C335-80DC-43DE-B2D2-1387C8BF9E3F}" destId="{F9580742-8BFF-4099-B9F7-D54E6969D488}" srcOrd="1" destOrd="0" presId="urn:microsoft.com/office/officeart/2005/8/layout/orgChart1"/>
    <dgm:cxn modelId="{642E3658-06AD-45D5-8B05-21FC5965C7E2}" type="presParOf" srcId="{2B8F1EAF-49BF-4994-8F6E-F29D7A7183BE}" destId="{A8380836-95A2-4791-BEAB-BBE7E291F5A6}" srcOrd="1" destOrd="0" presId="urn:microsoft.com/office/officeart/2005/8/layout/orgChart1"/>
    <dgm:cxn modelId="{25590E1E-B092-4671-9A10-6F79ABA53CDF}" type="presParOf" srcId="{A8380836-95A2-4791-BEAB-BBE7E291F5A6}" destId="{C72C147F-C301-47F4-BC36-2446A2C593D0}" srcOrd="0" destOrd="0" presId="urn:microsoft.com/office/officeart/2005/8/layout/orgChart1"/>
    <dgm:cxn modelId="{9B9D4170-581F-4282-917A-BA524F14848E}" type="presParOf" srcId="{A8380836-95A2-4791-BEAB-BBE7E291F5A6}" destId="{4B031E00-3F64-4DA5-B4FA-0A86AA2FAEC3}" srcOrd="1" destOrd="0" presId="urn:microsoft.com/office/officeart/2005/8/layout/orgChart1"/>
    <dgm:cxn modelId="{5347632F-8C9E-40C5-8E1D-803DB4F7EA65}" type="presParOf" srcId="{4B031E00-3F64-4DA5-B4FA-0A86AA2FAEC3}" destId="{08ACEA0E-5719-4617-A051-8FAE30E40F8A}" srcOrd="0" destOrd="0" presId="urn:microsoft.com/office/officeart/2005/8/layout/orgChart1"/>
    <dgm:cxn modelId="{1E8F4E88-9F12-4D16-989E-602DC4928FDD}" type="presParOf" srcId="{08ACEA0E-5719-4617-A051-8FAE30E40F8A}" destId="{59EF495A-7D61-41A7-8B88-ED4ACB3C4E63}" srcOrd="0" destOrd="0" presId="urn:microsoft.com/office/officeart/2005/8/layout/orgChart1"/>
    <dgm:cxn modelId="{F8AC6ED6-B118-4B80-A1CD-9FB186C1C97B}" type="presParOf" srcId="{08ACEA0E-5719-4617-A051-8FAE30E40F8A}" destId="{FD110291-9739-487D-9531-2DBD770A947F}" srcOrd="1" destOrd="0" presId="urn:microsoft.com/office/officeart/2005/8/layout/orgChart1"/>
    <dgm:cxn modelId="{0091183D-AA0C-4356-B538-11BF6441AA8F}" type="presParOf" srcId="{4B031E00-3F64-4DA5-B4FA-0A86AA2FAEC3}" destId="{9B09653E-02DB-4B1B-9623-DE01F9E6C5E4}" srcOrd="1" destOrd="0" presId="urn:microsoft.com/office/officeart/2005/8/layout/orgChart1"/>
    <dgm:cxn modelId="{FD7C1905-9E1C-4716-8969-5E40B24B93C3}" type="presParOf" srcId="{4B031E00-3F64-4DA5-B4FA-0A86AA2FAEC3}" destId="{D61DCD5D-EF12-4E68-944D-0BE64C4D44D9}" srcOrd="2" destOrd="0" presId="urn:microsoft.com/office/officeart/2005/8/layout/orgChart1"/>
    <dgm:cxn modelId="{91F3309E-21A1-4981-8568-AEAEF4B2EFEA}" type="presParOf" srcId="{A8380836-95A2-4791-BEAB-BBE7E291F5A6}" destId="{5365C1A9-8810-4480-B23D-FB3F737D0355}" srcOrd="2" destOrd="0" presId="urn:microsoft.com/office/officeart/2005/8/layout/orgChart1"/>
    <dgm:cxn modelId="{570767E2-4B1C-40D8-82CD-842AC9FA0D2F}" type="presParOf" srcId="{A8380836-95A2-4791-BEAB-BBE7E291F5A6}" destId="{3EA3B313-C7EA-43AF-BF55-09571A205359}" srcOrd="3" destOrd="0" presId="urn:microsoft.com/office/officeart/2005/8/layout/orgChart1"/>
    <dgm:cxn modelId="{5929EA42-BB52-4D81-A075-5B27BCEAEEB0}" type="presParOf" srcId="{3EA3B313-C7EA-43AF-BF55-09571A205359}" destId="{736824BA-80D8-4121-B2FA-3C3135C25F27}" srcOrd="0" destOrd="0" presId="urn:microsoft.com/office/officeart/2005/8/layout/orgChart1"/>
    <dgm:cxn modelId="{BD568F07-90B3-4207-9CFA-1E35E8AC976E}" type="presParOf" srcId="{736824BA-80D8-4121-B2FA-3C3135C25F27}" destId="{DBBB17C0-6C3F-4101-8D02-961A9CF9AE62}" srcOrd="0" destOrd="0" presId="urn:microsoft.com/office/officeart/2005/8/layout/orgChart1"/>
    <dgm:cxn modelId="{2F337595-A1DD-44B3-8800-3F5C4F7FCC1F}" type="presParOf" srcId="{736824BA-80D8-4121-B2FA-3C3135C25F27}" destId="{257AD71A-F0A8-480B-9073-334B24C47AD2}" srcOrd="1" destOrd="0" presId="urn:microsoft.com/office/officeart/2005/8/layout/orgChart1"/>
    <dgm:cxn modelId="{3AB1EBEF-8BC4-4E6B-9569-0E9B73DDA537}" type="presParOf" srcId="{3EA3B313-C7EA-43AF-BF55-09571A205359}" destId="{4E2C902B-2788-42F1-A505-ED208F38E221}" srcOrd="1" destOrd="0" presId="urn:microsoft.com/office/officeart/2005/8/layout/orgChart1"/>
    <dgm:cxn modelId="{5D74BC41-4622-4B78-B748-40136F6E1B90}" type="presParOf" srcId="{3EA3B313-C7EA-43AF-BF55-09571A205359}" destId="{95E0B96B-EDAA-4F7A-858E-B72A174FCC27}" srcOrd="2" destOrd="0" presId="urn:microsoft.com/office/officeart/2005/8/layout/orgChart1"/>
    <dgm:cxn modelId="{13174D6B-ECF6-44C7-AE90-A0809BEE98BD}" type="presParOf" srcId="{A8380836-95A2-4791-BEAB-BBE7E291F5A6}" destId="{CDE9874A-D2E2-4A21-ACE3-620142D34C1A}" srcOrd="4" destOrd="0" presId="urn:microsoft.com/office/officeart/2005/8/layout/orgChart1"/>
    <dgm:cxn modelId="{D55C783F-D5CD-4ADF-B0ED-020A26FA66CB}" type="presParOf" srcId="{A8380836-95A2-4791-BEAB-BBE7E291F5A6}" destId="{CD8DDEDD-B677-420D-B9D3-D113CFAAAA8D}" srcOrd="5" destOrd="0" presId="urn:microsoft.com/office/officeart/2005/8/layout/orgChart1"/>
    <dgm:cxn modelId="{7CDB5C52-C817-41BF-AD92-4A6C8DC4FEB1}" type="presParOf" srcId="{CD8DDEDD-B677-420D-B9D3-D113CFAAAA8D}" destId="{83E17CD9-DA40-4F1A-8ADF-8FF79499FF82}" srcOrd="0" destOrd="0" presId="urn:microsoft.com/office/officeart/2005/8/layout/orgChart1"/>
    <dgm:cxn modelId="{8A890419-7789-4751-BE30-5FBF43549CE8}" type="presParOf" srcId="{83E17CD9-DA40-4F1A-8ADF-8FF79499FF82}" destId="{BA9A296D-B2F8-4E34-B863-78216B3383C5}" srcOrd="0" destOrd="0" presId="urn:microsoft.com/office/officeart/2005/8/layout/orgChart1"/>
    <dgm:cxn modelId="{010F8B3A-BDCD-437A-951D-FDFC3086D044}" type="presParOf" srcId="{83E17CD9-DA40-4F1A-8ADF-8FF79499FF82}" destId="{57F024E8-142C-4AF7-A58E-56FBB1001AD5}" srcOrd="1" destOrd="0" presId="urn:microsoft.com/office/officeart/2005/8/layout/orgChart1"/>
    <dgm:cxn modelId="{BE839938-C031-4463-9E7E-D82D7129778C}" type="presParOf" srcId="{CD8DDEDD-B677-420D-B9D3-D113CFAAAA8D}" destId="{9B70C134-1D81-494E-A211-9851D1620F03}" srcOrd="1" destOrd="0" presId="urn:microsoft.com/office/officeart/2005/8/layout/orgChart1"/>
    <dgm:cxn modelId="{459377E3-B265-4D5B-AE89-B016AA197B07}" type="presParOf" srcId="{CD8DDEDD-B677-420D-B9D3-D113CFAAAA8D}" destId="{A6C0A30F-AA3D-4CE8-9F3F-DB779716859B}" srcOrd="2" destOrd="0" presId="urn:microsoft.com/office/officeart/2005/8/layout/orgChart1"/>
    <dgm:cxn modelId="{8C1E7662-D8BF-41E3-8FD2-52D316A9B013}" type="presParOf" srcId="{A8380836-95A2-4791-BEAB-BBE7E291F5A6}" destId="{CB66AD9E-DB40-4E83-BDFC-CE98081E7BE2}" srcOrd="6" destOrd="0" presId="urn:microsoft.com/office/officeart/2005/8/layout/orgChart1"/>
    <dgm:cxn modelId="{CE38E086-FD53-4D60-BD5C-5B37B5471E83}" type="presParOf" srcId="{A8380836-95A2-4791-BEAB-BBE7E291F5A6}" destId="{08F4CDFD-7A10-4A75-B066-F578C91C0248}" srcOrd="7" destOrd="0" presId="urn:microsoft.com/office/officeart/2005/8/layout/orgChart1"/>
    <dgm:cxn modelId="{B05345E7-6E69-4BE1-A9AA-E988B2ECDF0F}" type="presParOf" srcId="{08F4CDFD-7A10-4A75-B066-F578C91C0248}" destId="{3EA4816E-C913-4705-ABFA-5ACD0EA5399A}" srcOrd="0" destOrd="0" presId="urn:microsoft.com/office/officeart/2005/8/layout/orgChart1"/>
    <dgm:cxn modelId="{6C5C431C-B170-4CDF-A5F5-EC3A3C4BE354}" type="presParOf" srcId="{3EA4816E-C913-4705-ABFA-5ACD0EA5399A}" destId="{5130E195-48D4-400D-A721-F7911344C2C5}" srcOrd="0" destOrd="0" presId="urn:microsoft.com/office/officeart/2005/8/layout/orgChart1"/>
    <dgm:cxn modelId="{DBB6663C-4F97-4AAB-8E64-3B7352CF78E2}" type="presParOf" srcId="{3EA4816E-C913-4705-ABFA-5ACD0EA5399A}" destId="{E079E5DF-7B1E-40C5-BC53-1872B405D443}" srcOrd="1" destOrd="0" presId="urn:microsoft.com/office/officeart/2005/8/layout/orgChart1"/>
    <dgm:cxn modelId="{03720922-6511-48D7-91F2-D5CB16F4EB56}" type="presParOf" srcId="{08F4CDFD-7A10-4A75-B066-F578C91C0248}" destId="{BCEFE458-74A0-4BA0-B022-8528505AC32A}" srcOrd="1" destOrd="0" presId="urn:microsoft.com/office/officeart/2005/8/layout/orgChart1"/>
    <dgm:cxn modelId="{7359E07C-4675-4963-B006-3B8FAE3C9C30}" type="presParOf" srcId="{08F4CDFD-7A10-4A75-B066-F578C91C0248}" destId="{E06B80A1-B6E0-4240-B74D-2CD59F57D028}" srcOrd="2" destOrd="0" presId="urn:microsoft.com/office/officeart/2005/8/layout/orgChart1"/>
    <dgm:cxn modelId="{F8792938-D25D-4360-9ACF-41FCD72A85C7}" type="presParOf" srcId="{2B8F1EAF-49BF-4994-8F6E-F29D7A7183BE}" destId="{E82A23D8-764A-46BB-BDED-29B83D770E74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0E89A-C522-461C-BF70-200057EB602F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CD52E175-A0A1-4D77-89E8-915F94A0A5A4}">
      <dgm:prSet phldrT="[Текст]" custT="1"/>
      <dgm:spPr>
        <a:solidFill>
          <a:srgbClr val="0070C0"/>
        </a:solidFill>
        <a:ln>
          <a:solidFill>
            <a:srgbClr val="66CCFF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II </a:t>
          </a:r>
          <a:r>
            <a:rPr lang="ru-RU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степень</a:t>
          </a:r>
        </a:p>
      </dgm:t>
    </dgm:pt>
    <dgm:pt modelId="{86DB9D76-71D8-458B-9A88-22A2FDE5F5BB}" type="parTrans" cxnId="{0E596A01-9A64-4813-988F-C6F69F76F0AE}">
      <dgm:prSet/>
      <dgm:spPr/>
      <dgm:t>
        <a:bodyPr/>
        <a:lstStyle/>
        <a:p>
          <a:endParaRPr lang="ru-RU"/>
        </a:p>
      </dgm:t>
    </dgm:pt>
    <dgm:pt modelId="{63D2D30E-D90F-4737-A0F2-108661B18196}" type="sibTrans" cxnId="{0E596A01-9A64-4813-988F-C6F69F76F0AE}">
      <dgm:prSet/>
      <dgm:spPr/>
      <dgm:t>
        <a:bodyPr/>
        <a:lstStyle/>
        <a:p>
          <a:endParaRPr lang="ru-RU"/>
        </a:p>
      </dgm:t>
    </dgm:pt>
    <dgm:pt modelId="{8C9C38FB-B55C-4A92-AF90-84A067435ACC}">
      <dgm:prSet phldrT="[Текст]" custT="1"/>
      <dgm:spPr>
        <a:solidFill>
          <a:srgbClr val="CC6600"/>
        </a:solidFill>
        <a:ln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0" rIns="0"/>
        <a:lstStyle/>
        <a:p>
          <a:pPr algn="r"/>
          <a:r>
            <a:rPr lang="ru-RU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 </a:t>
          </a:r>
          <a:r>
            <a:rPr lang="en-US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 </a:t>
          </a:r>
          <a:r>
            <a:rPr lang="ru-RU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степень</a:t>
          </a:r>
          <a:endParaRPr lang="ru-RU" sz="3200" b="1" cap="none" spc="0" dirty="0">
            <a:ln w="18000">
              <a:solidFill>
                <a:schemeClr val="accent5">
                  <a:lumMod val="10000"/>
                </a:schemeClr>
              </a:solidFill>
              <a:prstDash val="solid"/>
              <a:miter lim="800000"/>
            </a:ln>
            <a:solidFill>
              <a:srgbClr val="FFFFFF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F1D3759B-AA0F-413A-BD9B-139EFCE78626}" type="parTrans" cxnId="{8992C3D4-8E43-4E23-B0CB-DCFA23CE6E98}">
      <dgm:prSet/>
      <dgm:spPr/>
      <dgm:t>
        <a:bodyPr/>
        <a:lstStyle/>
        <a:p>
          <a:endParaRPr lang="ru-RU"/>
        </a:p>
      </dgm:t>
    </dgm:pt>
    <dgm:pt modelId="{30148AC3-858F-495E-9D00-8D604A2F637B}" type="sibTrans" cxnId="{8992C3D4-8E43-4E23-B0CB-DCFA23CE6E98}">
      <dgm:prSet/>
      <dgm:spPr/>
      <dgm:t>
        <a:bodyPr/>
        <a:lstStyle/>
        <a:p>
          <a:endParaRPr lang="ru-RU"/>
        </a:p>
      </dgm:t>
    </dgm:pt>
    <dgm:pt modelId="{CD686AB7-7C04-4C25-A93B-108A57958477}">
      <dgm:prSet phldrT="[Текст]" custT="1"/>
      <dgm:spPr>
        <a:solidFill>
          <a:schemeClr val="accent2">
            <a:lumMod val="75000"/>
          </a:schemeClr>
        </a:solidFill>
        <a:ln w="38100">
          <a:solidFill>
            <a:schemeClr val="accent2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6000" rIns="0"/>
        <a:lstStyle/>
        <a:p>
          <a:r>
            <a:rPr lang="en-US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III</a:t>
          </a:r>
          <a:r>
            <a:rPr lang="ru-RU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 степень</a:t>
          </a:r>
        </a:p>
      </dgm:t>
    </dgm:pt>
    <dgm:pt modelId="{CA3CDE1A-8573-4C52-88DE-93C628630643}" type="parTrans" cxnId="{5A0D3A97-CAA2-4BAB-A656-3EE0AA6BC430}">
      <dgm:prSet/>
      <dgm:spPr/>
      <dgm:t>
        <a:bodyPr/>
        <a:lstStyle/>
        <a:p>
          <a:endParaRPr lang="ru-RU"/>
        </a:p>
      </dgm:t>
    </dgm:pt>
    <dgm:pt modelId="{74413830-8AE6-4419-8576-372E166573C9}" type="sibTrans" cxnId="{5A0D3A97-CAA2-4BAB-A656-3EE0AA6BC430}">
      <dgm:prSet/>
      <dgm:spPr/>
      <dgm:t>
        <a:bodyPr/>
        <a:lstStyle/>
        <a:p>
          <a:endParaRPr lang="ru-RU"/>
        </a:p>
      </dgm:t>
    </dgm:pt>
    <dgm:pt modelId="{C3DEC408-2B38-4528-8612-B7807B0124D2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г. Георгиевск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CA15F294-7DA6-4F2A-B76E-00F8DCA40F5B}" type="parTrans" cxnId="{E106363E-0119-4097-BC6B-2D9593157AB5}">
      <dgm:prSet/>
      <dgm:spPr/>
      <dgm:t>
        <a:bodyPr/>
        <a:lstStyle/>
        <a:p>
          <a:endParaRPr lang="ru-RU"/>
        </a:p>
      </dgm:t>
    </dgm:pt>
    <dgm:pt modelId="{0B4B5CB8-4F0C-42FD-9AF5-6314F207A4F8}" type="sibTrans" cxnId="{E106363E-0119-4097-BC6B-2D9593157AB5}">
      <dgm:prSet/>
      <dgm:spPr/>
      <dgm:t>
        <a:bodyPr/>
        <a:lstStyle/>
        <a:p>
          <a:endParaRPr lang="ru-RU"/>
        </a:p>
      </dgm:t>
    </dgm:pt>
    <dgm:pt modelId="{B1F3C49A-BA28-419D-BE31-3EB4519F04E7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663300"/>
              </a:solidFill>
            </a:rPr>
            <a:t>Георгиевский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F2B79388-104C-480B-9F98-E3A8308C5533}" type="parTrans" cxnId="{CCEC61EF-32D8-48CA-81B8-54F6A0F20EB4}">
      <dgm:prSet/>
      <dgm:spPr/>
      <dgm:t>
        <a:bodyPr/>
        <a:lstStyle/>
        <a:p>
          <a:endParaRPr lang="ru-RU"/>
        </a:p>
      </dgm:t>
    </dgm:pt>
    <dgm:pt modelId="{F71D0761-E28C-4193-8FFB-D63CCF3D6FF5}" type="sibTrans" cxnId="{CCEC61EF-32D8-48CA-81B8-54F6A0F20EB4}">
      <dgm:prSet/>
      <dgm:spPr/>
      <dgm:t>
        <a:bodyPr/>
        <a:lstStyle/>
        <a:p>
          <a:endParaRPr lang="ru-RU"/>
        </a:p>
      </dgm:t>
    </dgm:pt>
    <dgm:pt modelId="{B4B7364A-8548-4208-9CF4-91E32C736E65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err="1" smtClean="0">
              <a:solidFill>
                <a:srgbClr val="663300"/>
              </a:solidFill>
            </a:rPr>
            <a:t>Андроповский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4CB0B562-D0F2-4477-AA64-C84916EC33FD}" type="parTrans" cxnId="{54D24BAC-9C2C-424E-B8B9-5F4EDA4A45E1}">
      <dgm:prSet/>
      <dgm:spPr/>
      <dgm:t>
        <a:bodyPr/>
        <a:lstStyle/>
        <a:p>
          <a:endParaRPr lang="ru-RU"/>
        </a:p>
      </dgm:t>
    </dgm:pt>
    <dgm:pt modelId="{1AD872BA-D419-4167-86CC-F91D1534FF8E}" type="sibTrans" cxnId="{54D24BAC-9C2C-424E-B8B9-5F4EDA4A45E1}">
      <dgm:prSet/>
      <dgm:spPr/>
      <dgm:t>
        <a:bodyPr/>
        <a:lstStyle/>
        <a:p>
          <a:endParaRPr lang="ru-RU"/>
        </a:p>
      </dgm:t>
    </dgm:pt>
    <dgm:pt modelId="{53E98A23-73AA-4091-BC27-EC1231FE7CEF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0070C0"/>
              </a:solidFill>
            </a:rPr>
            <a:t>Ипатовский</a:t>
          </a:r>
          <a:endParaRPr lang="ru-RU" sz="1600" b="1" dirty="0">
            <a:solidFill>
              <a:srgbClr val="0070C0"/>
            </a:solidFill>
          </a:endParaRPr>
        </a:p>
      </dgm:t>
    </dgm:pt>
    <dgm:pt modelId="{60465A20-D6C4-49BA-B9BC-604DA748E7C6}" type="parTrans" cxnId="{5647D1F3-5E15-4DAD-AA7D-D79E8E558E66}">
      <dgm:prSet/>
      <dgm:spPr/>
      <dgm:t>
        <a:bodyPr/>
        <a:lstStyle/>
        <a:p>
          <a:endParaRPr lang="ru-RU"/>
        </a:p>
      </dgm:t>
    </dgm:pt>
    <dgm:pt modelId="{392D7515-0A03-4CC3-9E38-2B585848B730}" type="sibTrans" cxnId="{5647D1F3-5E15-4DAD-AA7D-D79E8E558E66}">
      <dgm:prSet/>
      <dgm:spPr/>
      <dgm:t>
        <a:bodyPr/>
        <a:lstStyle/>
        <a:p>
          <a:endParaRPr lang="ru-RU"/>
        </a:p>
      </dgm:t>
    </dgm:pt>
    <dgm:pt modelId="{EB7879CB-8082-4CC6-8BA9-8289BBE3A6BE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663300"/>
              </a:solidFill>
            </a:rPr>
            <a:t>Новоселицкий</a:t>
          </a:r>
          <a:endParaRPr lang="ru-RU" sz="1600" b="1" dirty="0">
            <a:solidFill>
              <a:srgbClr val="663300"/>
            </a:solidFill>
          </a:endParaRPr>
        </a:p>
      </dgm:t>
    </dgm:pt>
    <dgm:pt modelId="{0B93B184-D814-494A-B62B-B664FEAD59DA}" type="parTrans" cxnId="{52A01DA2-929C-436D-98AB-4F5B9DADB60E}">
      <dgm:prSet/>
      <dgm:spPr/>
      <dgm:t>
        <a:bodyPr/>
        <a:lstStyle/>
        <a:p>
          <a:endParaRPr lang="ru-RU"/>
        </a:p>
      </dgm:t>
    </dgm:pt>
    <dgm:pt modelId="{541F656A-A1AE-4EAC-8544-540654D5F345}" type="sibTrans" cxnId="{52A01DA2-929C-436D-98AB-4F5B9DADB60E}">
      <dgm:prSet/>
      <dgm:spPr/>
      <dgm:t>
        <a:bodyPr/>
        <a:lstStyle/>
        <a:p>
          <a:endParaRPr lang="ru-RU"/>
        </a:p>
      </dgm:t>
    </dgm:pt>
    <dgm:pt modelId="{166CBAE1-4DB7-4FCC-84C1-F43A4BBC700D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endParaRPr lang="ru-RU" sz="1600" dirty="0"/>
        </a:p>
      </dgm:t>
    </dgm:pt>
    <dgm:pt modelId="{1DBD18F5-DF1D-4482-92BB-CBCF0493B94F}" type="parTrans" cxnId="{A871E9B3-93FE-49F0-ADA9-3CE8596D5B58}">
      <dgm:prSet/>
      <dgm:spPr/>
      <dgm:t>
        <a:bodyPr/>
        <a:lstStyle/>
        <a:p>
          <a:endParaRPr lang="ru-RU"/>
        </a:p>
      </dgm:t>
    </dgm:pt>
    <dgm:pt modelId="{F080DE91-42BE-46F6-8ABB-4C43A9C478E5}" type="sibTrans" cxnId="{A871E9B3-93FE-49F0-ADA9-3CE8596D5B58}">
      <dgm:prSet/>
      <dgm:spPr/>
      <dgm:t>
        <a:bodyPr/>
        <a:lstStyle/>
        <a:p>
          <a:endParaRPr lang="ru-RU"/>
        </a:p>
      </dgm:t>
    </dgm:pt>
    <dgm:pt modelId="{2A1F16FA-7822-42CE-97BB-C52586165F54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663300"/>
              </a:solidFill>
            </a:rPr>
            <a:t>Советский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38D3F812-E4F2-4AA2-A697-443E686A649C}" type="parTrans" cxnId="{1D7158AA-25D2-483A-9D17-089D593BAD30}">
      <dgm:prSet/>
      <dgm:spPr/>
      <dgm:t>
        <a:bodyPr/>
        <a:lstStyle/>
        <a:p>
          <a:endParaRPr lang="ru-RU"/>
        </a:p>
      </dgm:t>
    </dgm:pt>
    <dgm:pt modelId="{21716DAD-4832-4921-A72B-149400E8D90C}" type="sibTrans" cxnId="{1D7158AA-25D2-483A-9D17-089D593BAD30}">
      <dgm:prSet/>
      <dgm:spPr/>
      <dgm:t>
        <a:bodyPr/>
        <a:lstStyle/>
        <a:p>
          <a:endParaRPr lang="ru-RU"/>
        </a:p>
      </dgm:t>
    </dgm:pt>
    <dgm:pt modelId="{D866CC5C-930C-4D64-8A68-BD8B79E03752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663300"/>
              </a:solidFill>
            </a:rPr>
            <a:t>Кировский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5B243B80-672E-4FE4-AB13-1F4C70107140}" type="parTrans" cxnId="{A8980FC5-3654-4B98-8CA7-E467F3991F4E}">
      <dgm:prSet/>
      <dgm:spPr/>
      <dgm:t>
        <a:bodyPr/>
        <a:lstStyle/>
        <a:p>
          <a:endParaRPr lang="ru-RU"/>
        </a:p>
      </dgm:t>
    </dgm:pt>
    <dgm:pt modelId="{25D47518-E167-45E6-A914-D7E3311CCF70}" type="sibTrans" cxnId="{A8980FC5-3654-4B98-8CA7-E467F3991F4E}">
      <dgm:prSet/>
      <dgm:spPr/>
      <dgm:t>
        <a:bodyPr/>
        <a:lstStyle/>
        <a:p>
          <a:endParaRPr lang="ru-RU"/>
        </a:p>
      </dgm:t>
    </dgm:pt>
    <dgm:pt modelId="{97BED8CF-9D30-4BB0-8457-82D58AEDACAE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err="1" smtClean="0">
              <a:solidFill>
                <a:srgbClr val="663300"/>
              </a:solidFill>
            </a:rPr>
            <a:t>Труновский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EC19452A-14F6-46F4-9854-EAAFF747D223}" type="parTrans" cxnId="{AFFE254A-A3AF-432F-AD8F-0C96656A31CA}">
      <dgm:prSet/>
      <dgm:spPr/>
      <dgm:t>
        <a:bodyPr/>
        <a:lstStyle/>
        <a:p>
          <a:endParaRPr lang="ru-RU"/>
        </a:p>
      </dgm:t>
    </dgm:pt>
    <dgm:pt modelId="{D84128A7-2314-4BA4-BCB2-309BF4C1A26E}" type="sibTrans" cxnId="{AFFE254A-A3AF-432F-AD8F-0C96656A31CA}">
      <dgm:prSet/>
      <dgm:spPr/>
      <dgm:t>
        <a:bodyPr/>
        <a:lstStyle/>
        <a:p>
          <a:endParaRPr lang="ru-RU"/>
        </a:p>
      </dgm:t>
    </dgm:pt>
    <dgm:pt modelId="{2815E98B-770C-4FC0-9C97-C4FF21E7C41E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600" b="1" dirty="0" smtClean="0">
              <a:solidFill>
                <a:srgbClr val="663300"/>
              </a:solidFill>
            </a:rPr>
            <a:t>Красногвардейский</a:t>
          </a:r>
          <a:endParaRPr lang="ru-RU" sz="1600" b="1" dirty="0">
            <a:solidFill>
              <a:srgbClr val="663300"/>
            </a:solidFill>
          </a:endParaRPr>
        </a:p>
      </dgm:t>
    </dgm:pt>
    <dgm:pt modelId="{A90901C2-339D-4E73-A06B-DB0B47E6AF57}" type="parTrans" cxnId="{F57E6075-09E6-4ECF-B84A-B11FF7EE861E}">
      <dgm:prSet/>
      <dgm:spPr/>
      <dgm:t>
        <a:bodyPr/>
        <a:lstStyle/>
        <a:p>
          <a:endParaRPr lang="ru-RU"/>
        </a:p>
      </dgm:t>
    </dgm:pt>
    <dgm:pt modelId="{86ED8261-0A42-45AF-9A66-975372A9C363}" type="sibTrans" cxnId="{F57E6075-09E6-4ECF-B84A-B11FF7EE861E}">
      <dgm:prSet/>
      <dgm:spPr/>
      <dgm:t>
        <a:bodyPr/>
        <a:lstStyle/>
        <a:p>
          <a:endParaRPr lang="ru-RU"/>
        </a:p>
      </dgm:t>
    </dgm:pt>
    <dgm:pt modelId="{0F1DC710-807B-4CB7-8F1E-101107FED5B1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г. Кисловодск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8E1CD061-7A78-44C6-926A-5B345B16732C}" type="parTrans" cxnId="{51F176E4-48E7-45D9-A825-403AFD6EB015}">
      <dgm:prSet/>
      <dgm:spPr/>
      <dgm:t>
        <a:bodyPr/>
        <a:lstStyle/>
        <a:p>
          <a:endParaRPr lang="ru-RU"/>
        </a:p>
      </dgm:t>
    </dgm:pt>
    <dgm:pt modelId="{C6286E91-0216-4873-B43C-C06B37CBEED3}" type="sibTrans" cxnId="{51F176E4-48E7-45D9-A825-403AFD6EB015}">
      <dgm:prSet/>
      <dgm:spPr/>
      <dgm:t>
        <a:bodyPr/>
        <a:lstStyle/>
        <a:p>
          <a:endParaRPr lang="ru-RU"/>
        </a:p>
      </dgm:t>
    </dgm:pt>
    <dgm:pt modelId="{0C5761B5-5510-40F6-A7F6-348357760CEE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Кочубеевский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4369F770-F2F2-4760-B791-93BA217A7803}" type="parTrans" cxnId="{2F5C98CA-74C0-431C-84D6-4F1862671F86}">
      <dgm:prSet/>
      <dgm:spPr/>
      <dgm:t>
        <a:bodyPr/>
        <a:lstStyle/>
        <a:p>
          <a:endParaRPr lang="ru-RU"/>
        </a:p>
      </dgm:t>
    </dgm:pt>
    <dgm:pt modelId="{4B4AD877-2D13-4CBC-8C28-142883D502B7}" type="sibTrans" cxnId="{2F5C98CA-74C0-431C-84D6-4F1862671F86}">
      <dgm:prSet/>
      <dgm:spPr/>
      <dgm:t>
        <a:bodyPr/>
        <a:lstStyle/>
        <a:p>
          <a:endParaRPr lang="ru-RU"/>
        </a:p>
      </dgm:t>
    </dgm:pt>
    <dgm:pt modelId="{07D67373-EBFC-45DE-BB5C-DF730A524229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Апанасенковский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BE5F715F-C088-4E50-AC9D-28DBF5617E7F}" type="parTrans" cxnId="{53766D4E-BF1A-4CE1-9AEE-AFC8E5E6FC15}">
      <dgm:prSet/>
      <dgm:spPr/>
      <dgm:t>
        <a:bodyPr/>
        <a:lstStyle/>
        <a:p>
          <a:endParaRPr lang="ru-RU"/>
        </a:p>
      </dgm:t>
    </dgm:pt>
    <dgm:pt modelId="{17E8C71B-46DB-47B6-9DBC-4D26B74F427A}" type="sibTrans" cxnId="{53766D4E-BF1A-4CE1-9AEE-AFC8E5E6FC15}">
      <dgm:prSet/>
      <dgm:spPr/>
      <dgm:t>
        <a:bodyPr/>
        <a:lstStyle/>
        <a:p>
          <a:endParaRPr lang="ru-RU"/>
        </a:p>
      </dgm:t>
    </dgm:pt>
    <dgm:pt modelId="{73B2E04D-2290-4EA4-ABF2-5DEDCA2B96C9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Петровский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96902EF8-7B56-4C62-8126-70DAF1538EF3}" type="parTrans" cxnId="{209A8958-5FCF-4775-BF26-4463C5D9CF63}">
      <dgm:prSet/>
      <dgm:spPr/>
      <dgm:t>
        <a:bodyPr/>
        <a:lstStyle/>
        <a:p>
          <a:endParaRPr lang="ru-RU"/>
        </a:p>
      </dgm:t>
    </dgm:pt>
    <dgm:pt modelId="{9CE1C824-B12B-4B75-8549-FE8B42D8A10F}" type="sibTrans" cxnId="{209A8958-5FCF-4775-BF26-4463C5D9CF63}">
      <dgm:prSet/>
      <dgm:spPr/>
      <dgm:t>
        <a:bodyPr/>
        <a:lstStyle/>
        <a:p>
          <a:endParaRPr lang="ru-RU"/>
        </a:p>
      </dgm:t>
    </dgm:pt>
    <dgm:pt modelId="{BCE7A8EF-A6DA-4289-AD8F-2116594CB0D0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Арзгирский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43437687-8183-4F9E-81B8-FD93AB850666}" type="parTrans" cxnId="{FEB2611E-26DA-4326-AB27-7BC0FAC62714}">
      <dgm:prSet/>
      <dgm:spPr/>
      <dgm:t>
        <a:bodyPr/>
        <a:lstStyle/>
        <a:p>
          <a:endParaRPr lang="ru-RU"/>
        </a:p>
      </dgm:t>
    </dgm:pt>
    <dgm:pt modelId="{1CA22A07-2EB9-4D63-9F4A-DD9A3C6C8F2F}" type="sibTrans" cxnId="{FEB2611E-26DA-4326-AB27-7BC0FAC62714}">
      <dgm:prSet/>
      <dgm:spPr/>
      <dgm:t>
        <a:bodyPr/>
        <a:lstStyle/>
        <a:p>
          <a:endParaRPr lang="ru-RU"/>
        </a:p>
      </dgm:t>
    </dgm:pt>
    <dgm:pt modelId="{BADECF08-25A1-482E-B579-DAC4DDB2A1E0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Буденновский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4146455E-72BD-40B8-B42D-E5F76A8CCAF2}" type="parTrans" cxnId="{8144C2EA-0AB3-47D8-972C-013277ED0D53}">
      <dgm:prSet/>
      <dgm:spPr/>
      <dgm:t>
        <a:bodyPr/>
        <a:lstStyle/>
        <a:p>
          <a:endParaRPr lang="ru-RU"/>
        </a:p>
      </dgm:t>
    </dgm:pt>
    <dgm:pt modelId="{FB81956A-E467-4494-9B6F-6780D2597036}" type="sibTrans" cxnId="{8144C2EA-0AB3-47D8-972C-013277ED0D53}">
      <dgm:prSet/>
      <dgm:spPr/>
      <dgm:t>
        <a:bodyPr/>
        <a:lstStyle/>
        <a:p>
          <a:endParaRPr lang="ru-RU"/>
        </a:p>
      </dgm:t>
    </dgm:pt>
    <dgm:pt modelId="{08F64B18-A671-4C8B-8C33-564C35FEA743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Новоалександровский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F7E066A2-0B1C-491F-ACEA-80061C6231C6}" type="parTrans" cxnId="{B2B34EAD-3763-4990-8BD9-72FEF0F7F3A5}">
      <dgm:prSet/>
      <dgm:spPr/>
      <dgm:t>
        <a:bodyPr/>
        <a:lstStyle/>
        <a:p>
          <a:endParaRPr lang="ru-RU"/>
        </a:p>
      </dgm:t>
    </dgm:pt>
    <dgm:pt modelId="{AA68236B-E332-4183-B21D-31BB0E6B5C41}" type="sibTrans" cxnId="{B2B34EAD-3763-4990-8BD9-72FEF0F7F3A5}">
      <dgm:prSet/>
      <dgm:spPr/>
      <dgm:t>
        <a:bodyPr/>
        <a:lstStyle/>
        <a:p>
          <a:endParaRPr lang="ru-RU"/>
        </a:p>
      </dgm:t>
    </dgm:pt>
    <dgm:pt modelId="{760FFE01-C777-45E1-923F-7DEC292F1DBD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г. Ессентуки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6EE45C8F-20F1-4332-B5E3-E4BDEABFBEDB}" type="parTrans" cxnId="{34420B54-18C8-444E-8D10-E647768AD843}">
      <dgm:prSet/>
      <dgm:spPr/>
      <dgm:t>
        <a:bodyPr/>
        <a:lstStyle/>
        <a:p>
          <a:endParaRPr lang="ru-RU"/>
        </a:p>
      </dgm:t>
    </dgm:pt>
    <dgm:pt modelId="{113AC3AC-C173-4136-86DD-2107A4C1BD2F}" type="sibTrans" cxnId="{34420B54-18C8-444E-8D10-E647768AD843}">
      <dgm:prSet/>
      <dgm:spPr/>
      <dgm:t>
        <a:bodyPr/>
        <a:lstStyle/>
        <a:p>
          <a:endParaRPr lang="ru-RU"/>
        </a:p>
      </dgm:t>
    </dgm:pt>
    <dgm:pt modelId="{0183CBBF-C0C0-402D-83A6-128E08C20048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Грачевский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7A9C97EB-1132-446C-B10B-77F02B60BA49}" type="parTrans" cxnId="{82A9B57B-2D93-42CC-8CA8-B067823BDEC4}">
      <dgm:prSet/>
      <dgm:spPr/>
      <dgm:t>
        <a:bodyPr/>
        <a:lstStyle/>
        <a:p>
          <a:endParaRPr lang="ru-RU"/>
        </a:p>
      </dgm:t>
    </dgm:pt>
    <dgm:pt modelId="{37C0A544-8823-4ED3-8D22-AE4E8430D99A}" type="sibTrans" cxnId="{82A9B57B-2D93-42CC-8CA8-B067823BDEC4}">
      <dgm:prSet/>
      <dgm:spPr/>
      <dgm:t>
        <a:bodyPr/>
        <a:lstStyle/>
        <a:p>
          <a:endParaRPr lang="ru-RU"/>
        </a:p>
      </dgm:t>
    </dgm:pt>
    <dgm:pt modelId="{0BB0A363-FC8A-450C-8CB5-32A61638E878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Благодарненский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A7A1B954-C5D9-428A-8A10-25D7C45620F3}" type="parTrans" cxnId="{DB9D19F9-D6D5-4369-A0E2-5EB7AEC2AB1D}">
      <dgm:prSet/>
      <dgm:spPr/>
      <dgm:t>
        <a:bodyPr/>
        <a:lstStyle/>
        <a:p>
          <a:endParaRPr lang="ru-RU"/>
        </a:p>
      </dgm:t>
    </dgm:pt>
    <dgm:pt modelId="{84ED20BD-F740-486A-B923-55E1CC25AF57}" type="sibTrans" cxnId="{DB9D19F9-D6D5-4369-A0E2-5EB7AEC2AB1D}">
      <dgm:prSet/>
      <dgm:spPr/>
      <dgm:t>
        <a:bodyPr/>
        <a:lstStyle/>
        <a:p>
          <a:endParaRPr lang="ru-RU"/>
        </a:p>
      </dgm:t>
    </dgm:pt>
    <dgm:pt modelId="{581403D6-6FE9-45DC-9C49-875BFF1BEDAF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Туркменский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75DDC2C6-4F54-49A3-9282-E2FB1DCE5D3C}" type="parTrans" cxnId="{443722E2-D579-4A81-837C-A82B9FEC5A8C}">
      <dgm:prSet/>
      <dgm:spPr/>
      <dgm:t>
        <a:bodyPr/>
        <a:lstStyle/>
        <a:p>
          <a:endParaRPr lang="ru-RU"/>
        </a:p>
      </dgm:t>
    </dgm:pt>
    <dgm:pt modelId="{A56E16B6-A095-42E3-A8E7-60580AF40DE1}" type="sibTrans" cxnId="{443722E2-D579-4A81-837C-A82B9FEC5A8C}">
      <dgm:prSet/>
      <dgm:spPr/>
      <dgm:t>
        <a:bodyPr/>
        <a:lstStyle/>
        <a:p>
          <a:endParaRPr lang="ru-RU"/>
        </a:p>
      </dgm:t>
    </dgm:pt>
    <dgm:pt modelId="{8E35378B-0704-461B-996D-ABEDAC3C75B8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err="1" smtClean="0">
              <a:solidFill>
                <a:schemeClr val="bg2">
                  <a:lumMod val="50000"/>
                </a:schemeClr>
              </a:solidFill>
            </a:rPr>
            <a:t>Степновский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DAA2F84A-8684-4E39-A747-F261D559BCE8}" type="parTrans" cxnId="{C1ADA913-DCC9-40F7-8990-099825FBDEA5}">
      <dgm:prSet/>
      <dgm:spPr/>
      <dgm:t>
        <a:bodyPr/>
        <a:lstStyle/>
        <a:p>
          <a:endParaRPr lang="ru-RU"/>
        </a:p>
      </dgm:t>
    </dgm:pt>
    <dgm:pt modelId="{0A4AFAE2-769C-48E5-860B-61F4E04E5B07}" type="sibTrans" cxnId="{C1ADA913-DCC9-40F7-8990-099825FBDEA5}">
      <dgm:prSet/>
      <dgm:spPr/>
      <dgm:t>
        <a:bodyPr/>
        <a:lstStyle/>
        <a:p>
          <a:endParaRPr lang="ru-RU"/>
        </a:p>
      </dgm:t>
    </dgm:pt>
    <dgm:pt modelId="{3ECBFFEA-637F-44B2-9FCD-976CAC736D1E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Александровский 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BA05A6BB-8354-4B1B-B09F-97F1FF2D5999}" type="parTrans" cxnId="{D17722BA-03E5-42A5-960A-322C5D06F562}">
      <dgm:prSet/>
      <dgm:spPr/>
      <dgm:t>
        <a:bodyPr/>
        <a:lstStyle/>
        <a:p>
          <a:endParaRPr lang="ru-RU"/>
        </a:p>
      </dgm:t>
    </dgm:pt>
    <dgm:pt modelId="{E19C6E6E-9D19-4876-86C8-682DCDAA556B}" type="sibTrans" cxnId="{D17722BA-03E5-42A5-960A-322C5D06F562}">
      <dgm:prSet/>
      <dgm:spPr/>
      <dgm:t>
        <a:bodyPr/>
        <a:lstStyle/>
        <a:p>
          <a:endParaRPr lang="ru-RU"/>
        </a:p>
      </dgm:t>
    </dgm:pt>
    <dgm:pt modelId="{7E94B391-3AE3-40A3-BF80-C08C04B51175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Курский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33685D0B-2B9F-4EAA-9F57-673BD223713E}" type="parTrans" cxnId="{56BD6AA2-2D70-42F1-B9F8-CF1D26CE9399}">
      <dgm:prSet/>
      <dgm:spPr/>
      <dgm:t>
        <a:bodyPr/>
        <a:lstStyle/>
        <a:p>
          <a:endParaRPr lang="ru-RU"/>
        </a:p>
      </dgm:t>
    </dgm:pt>
    <dgm:pt modelId="{681C7257-CE93-4B96-879E-61A3275492AD}" type="sibTrans" cxnId="{56BD6AA2-2D70-42F1-B9F8-CF1D26CE9399}">
      <dgm:prSet/>
      <dgm:spPr/>
      <dgm:t>
        <a:bodyPr/>
        <a:lstStyle/>
        <a:p>
          <a:endParaRPr lang="ru-RU"/>
        </a:p>
      </dgm:t>
    </dgm:pt>
    <dgm:pt modelId="{BA3EF982-E336-455C-B237-53B23455B853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50000"/>
                </a:schemeClr>
              </a:solidFill>
            </a:rPr>
            <a:t>г. Пятигорск</a:t>
          </a:r>
          <a:endParaRPr lang="ru-RU" sz="1400" dirty="0">
            <a:solidFill>
              <a:schemeClr val="bg2">
                <a:lumMod val="50000"/>
              </a:schemeClr>
            </a:solidFill>
          </a:endParaRPr>
        </a:p>
      </dgm:t>
    </dgm:pt>
    <dgm:pt modelId="{0EA69EC0-42A9-4B4B-81E0-8F9389DB7380}" type="parTrans" cxnId="{2FFBD993-B964-4095-A3E8-70420BA24230}">
      <dgm:prSet/>
      <dgm:spPr/>
      <dgm:t>
        <a:bodyPr/>
        <a:lstStyle/>
        <a:p>
          <a:endParaRPr lang="ru-RU"/>
        </a:p>
      </dgm:t>
    </dgm:pt>
    <dgm:pt modelId="{C3364799-7B4C-4990-8F7D-39130A3EAC5E}" type="sibTrans" cxnId="{2FFBD993-B964-4095-A3E8-70420BA24230}">
      <dgm:prSet/>
      <dgm:spPr/>
      <dgm:t>
        <a:bodyPr/>
        <a:lstStyle/>
        <a:p>
          <a:endParaRPr lang="ru-RU"/>
        </a:p>
      </dgm:t>
    </dgm:pt>
    <dgm:pt modelId="{8A966E5B-091E-48F3-984D-BF09271EBD76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г. Невинномысск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D917BA57-7C0A-4DF0-BB0E-5DCDA3207660}" type="parTrans" cxnId="{87B992C7-060E-43CF-BB4B-2BCDDF6E7271}">
      <dgm:prSet/>
      <dgm:spPr/>
      <dgm:t>
        <a:bodyPr/>
        <a:lstStyle/>
        <a:p>
          <a:endParaRPr lang="ru-RU"/>
        </a:p>
      </dgm:t>
    </dgm:pt>
    <dgm:pt modelId="{624FDDCE-4CFD-4DA0-A836-013211250CD9}" type="sibTrans" cxnId="{87B992C7-060E-43CF-BB4B-2BCDDF6E7271}">
      <dgm:prSet/>
      <dgm:spPr/>
      <dgm:t>
        <a:bodyPr/>
        <a:lstStyle/>
        <a:p>
          <a:endParaRPr lang="ru-RU"/>
        </a:p>
      </dgm:t>
    </dgm:pt>
    <dgm:pt modelId="{20C1B146-9BEB-40AA-9BDB-1E852ADD8B6F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г. Ставрополь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A09A2C73-2E70-4343-B0D3-FC557256838A}" type="parTrans" cxnId="{3E9EC88E-C93B-4A16-A277-4DE5A8307CDD}">
      <dgm:prSet/>
      <dgm:spPr/>
      <dgm:t>
        <a:bodyPr/>
        <a:lstStyle/>
        <a:p>
          <a:endParaRPr lang="ru-RU"/>
        </a:p>
      </dgm:t>
    </dgm:pt>
    <dgm:pt modelId="{43069ED3-DDDE-4E4E-84FE-8EDD01A486E0}" type="sibTrans" cxnId="{3E9EC88E-C93B-4A16-A277-4DE5A8307CDD}">
      <dgm:prSet/>
      <dgm:spPr/>
      <dgm:t>
        <a:bodyPr/>
        <a:lstStyle/>
        <a:p>
          <a:endParaRPr lang="ru-RU"/>
        </a:p>
      </dgm:t>
    </dgm:pt>
    <dgm:pt modelId="{CCD78E34-935D-4688-B03F-D14A1E470CC3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г. Железноводск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2A9720EB-C9A5-4842-AF88-AEEAF1EC65C3}" type="parTrans" cxnId="{D4202DF7-DC27-4F0E-870B-EF76041143D2}">
      <dgm:prSet/>
      <dgm:spPr/>
      <dgm:t>
        <a:bodyPr/>
        <a:lstStyle/>
        <a:p>
          <a:endParaRPr lang="ru-RU"/>
        </a:p>
      </dgm:t>
    </dgm:pt>
    <dgm:pt modelId="{0DEBA6A2-22DA-41EE-A807-CDE4429BC814}" type="sibTrans" cxnId="{D4202DF7-DC27-4F0E-870B-EF76041143D2}">
      <dgm:prSet/>
      <dgm:spPr/>
      <dgm:t>
        <a:bodyPr/>
        <a:lstStyle/>
        <a:p>
          <a:endParaRPr lang="ru-RU"/>
        </a:p>
      </dgm:t>
    </dgm:pt>
    <dgm:pt modelId="{40B16E49-245C-4CC7-9BEA-7493C30EF2C4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г. Лермонтов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74C35380-7BF8-46D5-8185-4ED89D4183A6}" type="parTrans" cxnId="{E6C8926E-FA65-4BCA-B121-D32B852C2033}">
      <dgm:prSet/>
      <dgm:spPr/>
      <dgm:t>
        <a:bodyPr/>
        <a:lstStyle/>
        <a:p>
          <a:endParaRPr lang="ru-RU"/>
        </a:p>
      </dgm:t>
    </dgm:pt>
    <dgm:pt modelId="{301613D7-FC91-4572-AD30-7F28B81A5AA0}" type="sibTrans" cxnId="{E6C8926E-FA65-4BCA-B121-D32B852C2033}">
      <dgm:prSet/>
      <dgm:spPr/>
      <dgm:t>
        <a:bodyPr/>
        <a:lstStyle/>
        <a:p>
          <a:endParaRPr lang="ru-RU"/>
        </a:p>
      </dgm:t>
    </dgm:pt>
    <dgm:pt modelId="{124584A0-F750-4040-BE17-69CCDB6403F2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err="1" smtClean="0">
              <a:solidFill>
                <a:schemeClr val="accent6">
                  <a:lumMod val="50000"/>
                </a:schemeClr>
              </a:solidFill>
            </a:rPr>
            <a:t>Шпаковский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3CBEC1AC-5181-47DC-B1DD-89146648B827}" type="parTrans" cxnId="{8AA2D5B7-D2AA-44DC-B113-795FB710777F}">
      <dgm:prSet/>
      <dgm:spPr/>
      <dgm:t>
        <a:bodyPr/>
        <a:lstStyle/>
        <a:p>
          <a:endParaRPr lang="ru-RU"/>
        </a:p>
      </dgm:t>
    </dgm:pt>
    <dgm:pt modelId="{3578B266-8839-4C11-BA98-1EEAA7D2BB66}" type="sibTrans" cxnId="{8AA2D5B7-D2AA-44DC-B113-795FB710777F}">
      <dgm:prSet/>
      <dgm:spPr/>
      <dgm:t>
        <a:bodyPr/>
        <a:lstStyle/>
        <a:p>
          <a:endParaRPr lang="ru-RU"/>
        </a:p>
      </dgm:t>
    </dgm:pt>
    <dgm:pt modelId="{8D2618C5-401E-47F1-B58F-F04C2608B0EF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err="1" smtClean="0">
              <a:solidFill>
                <a:schemeClr val="accent6">
                  <a:lumMod val="50000"/>
                </a:schemeClr>
              </a:solidFill>
            </a:rPr>
            <a:t>Изобильненский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6BE078AB-AA43-4E25-AD21-998D972E972A}" type="parTrans" cxnId="{51AF703B-CA66-425E-A84A-8C15C8EE7C56}">
      <dgm:prSet/>
      <dgm:spPr/>
      <dgm:t>
        <a:bodyPr/>
        <a:lstStyle/>
        <a:p>
          <a:endParaRPr lang="ru-RU"/>
        </a:p>
      </dgm:t>
    </dgm:pt>
    <dgm:pt modelId="{8B8100C1-3CB1-4CB6-9D57-51BA7733DD48}" type="sibTrans" cxnId="{51AF703B-CA66-425E-A84A-8C15C8EE7C56}">
      <dgm:prSet/>
      <dgm:spPr/>
      <dgm:t>
        <a:bodyPr/>
        <a:lstStyle/>
        <a:p>
          <a:endParaRPr lang="ru-RU"/>
        </a:p>
      </dgm:t>
    </dgm:pt>
    <dgm:pt modelId="{AC60D55F-9E2E-416B-9E67-8B009CF63937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err="1" smtClean="0">
              <a:solidFill>
                <a:schemeClr val="accent6">
                  <a:lumMod val="50000"/>
                </a:schemeClr>
              </a:solidFill>
            </a:rPr>
            <a:t>Нефтекумский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AC0770E9-52FA-49C7-A783-8D04EBA45D84}" type="parTrans" cxnId="{26EF5F7D-1316-4317-9E92-98FA7ED18947}">
      <dgm:prSet/>
      <dgm:spPr/>
      <dgm:t>
        <a:bodyPr/>
        <a:lstStyle/>
        <a:p>
          <a:endParaRPr lang="ru-RU"/>
        </a:p>
      </dgm:t>
    </dgm:pt>
    <dgm:pt modelId="{BD176ADC-BEAA-4927-964F-4D04454A0E63}" type="sibTrans" cxnId="{26EF5F7D-1316-4317-9E92-98FA7ED18947}">
      <dgm:prSet/>
      <dgm:spPr/>
      <dgm:t>
        <a:bodyPr/>
        <a:lstStyle/>
        <a:p>
          <a:endParaRPr lang="ru-RU"/>
        </a:p>
      </dgm:t>
    </dgm:pt>
    <dgm:pt modelId="{51C26F24-7C68-4228-9FAA-F189034AF7CB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err="1" smtClean="0">
              <a:solidFill>
                <a:schemeClr val="accent6">
                  <a:lumMod val="50000"/>
                </a:schemeClr>
              </a:solidFill>
            </a:rPr>
            <a:t>Левокумский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A6C55E1E-5A3F-4973-BEC7-027D2EF75396}" type="parTrans" cxnId="{9A747286-20D2-440F-9FA4-7DC8BC9D6485}">
      <dgm:prSet/>
      <dgm:spPr/>
      <dgm:t>
        <a:bodyPr/>
        <a:lstStyle/>
        <a:p>
          <a:endParaRPr lang="ru-RU"/>
        </a:p>
      </dgm:t>
    </dgm:pt>
    <dgm:pt modelId="{DC679A7F-40A9-42A9-835F-8F0FF098DC0D}" type="sibTrans" cxnId="{9A747286-20D2-440F-9FA4-7DC8BC9D6485}">
      <dgm:prSet/>
      <dgm:spPr/>
      <dgm:t>
        <a:bodyPr/>
        <a:lstStyle/>
        <a:p>
          <a:endParaRPr lang="ru-RU"/>
        </a:p>
      </dgm:t>
    </dgm:pt>
    <dgm:pt modelId="{BA5907B5-57EB-401B-A524-BE6B20CE4605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Минераловодский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ED504B35-2491-496C-AA95-7382792BB91C}" type="parTrans" cxnId="{56A3C47B-8C19-43CA-A792-822E2ECE4661}">
      <dgm:prSet/>
      <dgm:spPr/>
      <dgm:t>
        <a:bodyPr/>
        <a:lstStyle/>
        <a:p>
          <a:endParaRPr lang="ru-RU"/>
        </a:p>
      </dgm:t>
    </dgm:pt>
    <dgm:pt modelId="{FCCE692C-2D57-4570-80E0-71B013730B3B}" type="sibTrans" cxnId="{56A3C47B-8C19-43CA-A792-822E2ECE4661}">
      <dgm:prSet/>
      <dgm:spPr/>
      <dgm:t>
        <a:bodyPr/>
        <a:lstStyle/>
        <a:p>
          <a:endParaRPr lang="ru-RU"/>
        </a:p>
      </dgm:t>
    </dgm:pt>
    <dgm:pt modelId="{BE9FA3DF-DFF5-434E-963D-19EC5FF87858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800" b="0" dirty="0" smtClean="0">
              <a:solidFill>
                <a:schemeClr val="accent6">
                  <a:lumMod val="50000"/>
                </a:schemeClr>
              </a:solidFill>
            </a:rPr>
            <a:t>Предгорный</a:t>
          </a:r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ABFC32A4-ABBC-4253-B7CF-A0CF89D2DF34}" type="parTrans" cxnId="{1D3AFFD2-0519-4A59-8CE2-8F86FDE6C8E3}">
      <dgm:prSet/>
      <dgm:spPr/>
      <dgm:t>
        <a:bodyPr/>
        <a:lstStyle/>
        <a:p>
          <a:endParaRPr lang="ru-RU"/>
        </a:p>
      </dgm:t>
    </dgm:pt>
    <dgm:pt modelId="{BD6BB0BD-724F-4451-AD05-1FE5365C07EF}" type="sibTrans" cxnId="{1D3AFFD2-0519-4A59-8CE2-8F86FDE6C8E3}">
      <dgm:prSet/>
      <dgm:spPr/>
      <dgm:t>
        <a:bodyPr/>
        <a:lstStyle/>
        <a:p>
          <a:endParaRPr lang="ru-RU"/>
        </a:p>
      </dgm:t>
    </dgm:pt>
    <dgm:pt modelId="{164FB9EF-4E5A-4C90-970D-E058C5420031}" type="pres">
      <dgm:prSet presAssocID="{2900E89A-C522-461C-BF70-200057EB602F}" presName="diagram" presStyleCnt="0">
        <dgm:presLayoutVars>
          <dgm:dir/>
          <dgm:animLvl val="lvl"/>
          <dgm:resizeHandles val="exact"/>
        </dgm:presLayoutVars>
      </dgm:prSet>
      <dgm:spPr/>
    </dgm:pt>
    <dgm:pt modelId="{E83F3115-84F6-4C9E-8078-FC7203A05223}" type="pres">
      <dgm:prSet presAssocID="{CD52E175-A0A1-4D77-89E8-915F94A0A5A4}" presName="compNode" presStyleCnt="0"/>
      <dgm:spPr/>
    </dgm:pt>
    <dgm:pt modelId="{2CBCDBB1-332A-44E8-BA50-6EDCEC32CB29}" type="pres">
      <dgm:prSet presAssocID="{CD52E175-A0A1-4D77-89E8-915F94A0A5A4}" presName="childRect" presStyleLbl="bgAcc1" presStyleIdx="0" presStyleCnt="3" custScaleY="182577" custLinFactNeighborX="9191" custLinFactNeighborY="1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8A8D8-5A92-4165-A6BF-C161AA819BC3}" type="pres">
      <dgm:prSet presAssocID="{CD52E175-A0A1-4D77-89E8-915F94A0A5A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2B856-1344-4D2C-AE31-89BB55B3B327}" type="pres">
      <dgm:prSet presAssocID="{CD52E175-A0A1-4D77-89E8-915F94A0A5A4}" presName="parentRect" presStyleLbl="alignNode1" presStyleIdx="0" presStyleCnt="3" custScaleX="102905" custLinFactY="1758" custLinFactNeighborX="9191" custLinFactNeighborY="100000"/>
      <dgm:spPr/>
      <dgm:t>
        <a:bodyPr/>
        <a:lstStyle/>
        <a:p>
          <a:endParaRPr lang="ru-RU"/>
        </a:p>
      </dgm:t>
    </dgm:pt>
    <dgm:pt modelId="{813869AF-651C-449E-88F3-2C0D23168999}" type="pres">
      <dgm:prSet presAssocID="{CD52E175-A0A1-4D77-89E8-915F94A0A5A4}" presName="adorn" presStyleLbl="fgAccFollowNode1" presStyleIdx="0" presStyleCnt="3" custFlipVert="1" custFlipHor="1" custScaleX="23495" custScaleY="28531" custLinFactY="11563" custLinFactNeighborX="71846" custLinFactNeighborY="100000"/>
      <dgm:spPr>
        <a:noFill/>
        <a:ln>
          <a:noFill/>
        </a:ln>
      </dgm:spPr>
    </dgm:pt>
    <dgm:pt modelId="{36D9F09D-0F78-4B6A-B252-EBBD7BF72351}" type="pres">
      <dgm:prSet presAssocID="{63D2D30E-D90F-4737-A0F2-108661B1819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BC3204D-7A06-4732-9AB5-B58F498C8220}" type="pres">
      <dgm:prSet presAssocID="{8C9C38FB-B55C-4A92-AF90-84A067435ACC}" presName="compNode" presStyleCnt="0"/>
      <dgm:spPr/>
    </dgm:pt>
    <dgm:pt modelId="{E343B227-D4BA-4590-8E1D-216A89B35E8C}" type="pres">
      <dgm:prSet presAssocID="{8C9C38FB-B55C-4A92-AF90-84A067435ACC}" presName="childRect" presStyleLbl="bgAcc1" presStyleIdx="1" presStyleCnt="3" custScaleY="122362" custLinFactNeighborX="4141" custLinFactNeighborY="-58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9E418-FC6F-45A4-90D6-B995A32222DF}" type="pres">
      <dgm:prSet presAssocID="{8C9C38FB-B55C-4A92-AF90-84A067435AC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D7A28-3EF2-4632-8A62-0D72818386C6}" type="pres">
      <dgm:prSet presAssocID="{8C9C38FB-B55C-4A92-AF90-84A067435ACC}" presName="parentRect" presStyleLbl="alignNode1" presStyleIdx="1" presStyleCnt="3" custScaleX="105615" custScaleY="100499" custLinFactNeighborX="4142" custLinFactNeighborY="-69618"/>
      <dgm:spPr/>
      <dgm:t>
        <a:bodyPr/>
        <a:lstStyle/>
        <a:p>
          <a:endParaRPr lang="ru-RU"/>
        </a:p>
      </dgm:t>
    </dgm:pt>
    <dgm:pt modelId="{17FD3F3B-DC31-4016-A6FF-FDD69E31C2F8}" type="pres">
      <dgm:prSet presAssocID="{8C9C38FB-B55C-4A92-AF90-84A067435ACC}" presName="adorn" presStyleLbl="fgAccFollowNode1" presStyleIdx="1" presStyleCnt="3" custScaleX="99092" custScaleY="91404" custLinFactNeighborX="-698" custLinFactNeighborY="-23655"/>
      <dgm:spPr>
        <a:noFill/>
        <a:ln>
          <a:noFill/>
        </a:ln>
      </dgm:spPr>
    </dgm:pt>
    <dgm:pt modelId="{F4F6E98E-BC6E-473F-8260-484946604B9D}" type="pres">
      <dgm:prSet presAssocID="{30148AC3-858F-495E-9D00-8D604A2F637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33AD727-CC8E-439E-93E6-3553A38193DE}" type="pres">
      <dgm:prSet presAssocID="{CD686AB7-7C04-4C25-A93B-108A57958477}" presName="compNode" presStyleCnt="0"/>
      <dgm:spPr/>
    </dgm:pt>
    <dgm:pt modelId="{2F0408C7-3E0A-42B4-9395-27C421DDF629}" type="pres">
      <dgm:prSet presAssocID="{CD686AB7-7C04-4C25-A93B-108A57958477}" presName="childRect" presStyleLbl="bgAcc1" presStyleIdx="2" presStyleCnt="3" custScaleY="168586" custLinFactNeighborX="-7716" custLinFactNeighborY="4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5C14F-63FA-4E77-BE7C-51C2D1D16733}" type="pres">
      <dgm:prSet presAssocID="{CD686AB7-7C04-4C25-A93B-108A5795847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3A442-57C7-42DA-B415-BE55F2D53578}" type="pres">
      <dgm:prSet presAssocID="{CD686AB7-7C04-4C25-A93B-108A57958477}" presName="parentRect" presStyleLbl="alignNode1" presStyleIdx="2" presStyleCnt="3" custScaleX="104147" custLinFactNeighborX="-7716" custLinFactNeighborY="93539"/>
      <dgm:spPr/>
      <dgm:t>
        <a:bodyPr/>
        <a:lstStyle/>
        <a:p>
          <a:endParaRPr lang="ru-RU"/>
        </a:p>
      </dgm:t>
    </dgm:pt>
    <dgm:pt modelId="{8E5021B7-EB54-4FCE-BA55-3410845D7623}" type="pres">
      <dgm:prSet presAssocID="{CD686AB7-7C04-4C25-A93B-108A57958477}" presName="adorn" presStyleLbl="fgAccFollowNode1" presStyleIdx="2" presStyleCnt="3" custScaleX="36723" custScaleY="21799" custLinFactY="28303" custLinFactNeighborX="889" custLinFactNeighborY="100000"/>
      <dgm:spPr>
        <a:noFill/>
        <a:ln>
          <a:noFill/>
        </a:ln>
      </dgm:spPr>
    </dgm:pt>
  </dgm:ptLst>
  <dgm:cxnLst>
    <dgm:cxn modelId="{56A3C47B-8C19-43CA-A792-822E2ECE4661}" srcId="{CD686AB7-7C04-4C25-A93B-108A57958477}" destId="{BA5907B5-57EB-401B-A524-BE6B20CE4605}" srcOrd="8" destOrd="0" parTransId="{ED504B35-2491-496C-AA95-7382792BB91C}" sibTransId="{FCCE692C-2D57-4570-80E0-71B013730B3B}"/>
    <dgm:cxn modelId="{A871E9B3-93FE-49F0-ADA9-3CE8596D5B58}" srcId="{8C9C38FB-B55C-4A92-AF90-84A067435ACC}" destId="{166CBAE1-4DB7-4FCC-84C1-F43A4BBC700D}" srcOrd="8" destOrd="0" parTransId="{1DBD18F5-DF1D-4482-92BB-CBCF0493B94F}" sibTransId="{F080DE91-42BE-46F6-8ABB-4C43A9C478E5}"/>
    <dgm:cxn modelId="{51AF703B-CA66-425E-A84A-8C15C8EE7C56}" srcId="{CD686AB7-7C04-4C25-A93B-108A57958477}" destId="{8D2618C5-401E-47F1-B58F-F04C2608B0EF}" srcOrd="5" destOrd="0" parTransId="{6BE078AB-AA43-4E25-AD21-998D972E972A}" sibTransId="{8B8100C1-3CB1-4CB6-9D57-51BA7733DD48}"/>
    <dgm:cxn modelId="{021B5EF7-9186-49B0-AE19-BBBABC04465F}" type="presOf" srcId="{B4B7364A-8548-4208-9CF4-91E32C736E65}" destId="{E343B227-D4BA-4590-8E1D-216A89B35E8C}" srcOrd="0" destOrd="1" presId="urn:microsoft.com/office/officeart/2005/8/layout/bList2"/>
    <dgm:cxn modelId="{1D7158AA-25D2-483A-9D17-089D593BAD30}" srcId="{8C9C38FB-B55C-4A92-AF90-84A067435ACC}" destId="{2A1F16FA-7822-42CE-97BB-C52586165F54}" srcOrd="4" destOrd="0" parTransId="{38D3F812-E4F2-4AA2-A697-443E686A649C}" sibTransId="{21716DAD-4832-4921-A72B-149400E8D90C}"/>
    <dgm:cxn modelId="{940ABA1A-FB1D-433E-AF15-9B2AFB50FCA5}" type="presOf" srcId="{CD52E175-A0A1-4D77-89E8-915F94A0A5A4}" destId="{0102B856-1344-4D2C-AE31-89BB55B3B327}" srcOrd="1" destOrd="0" presId="urn:microsoft.com/office/officeart/2005/8/layout/bList2"/>
    <dgm:cxn modelId="{4B2487F7-181E-469D-80B1-F4E6A3D145C7}" type="presOf" srcId="{760FFE01-C777-45E1-923F-7DEC292F1DBD}" destId="{2CBCDBB1-332A-44E8-BA50-6EDCEC32CB29}" srcOrd="0" destOrd="8" presId="urn:microsoft.com/office/officeart/2005/8/layout/bList2"/>
    <dgm:cxn modelId="{34420B54-18C8-444E-8D10-E647768AD843}" srcId="{CD52E175-A0A1-4D77-89E8-915F94A0A5A4}" destId="{760FFE01-C777-45E1-923F-7DEC292F1DBD}" srcOrd="8" destOrd="0" parTransId="{6EE45C8F-20F1-4332-B5E3-E4BDEABFBEDB}" sibTransId="{113AC3AC-C173-4136-86DD-2107A4C1BD2F}"/>
    <dgm:cxn modelId="{82A9B57B-2D93-42CC-8CA8-B067823BDEC4}" srcId="{CD52E175-A0A1-4D77-89E8-915F94A0A5A4}" destId="{0183CBBF-C0C0-402D-83A6-128E08C20048}" srcOrd="11" destOrd="0" parTransId="{7A9C97EB-1132-446C-B10B-77F02B60BA49}" sibTransId="{37C0A544-8823-4ED3-8D22-AE4E8430D99A}"/>
    <dgm:cxn modelId="{2FFBD993-B964-4095-A3E8-70420BA24230}" srcId="{CD52E175-A0A1-4D77-89E8-915F94A0A5A4}" destId="{BA3EF982-E336-455C-B237-53B23455B853}" srcOrd="10" destOrd="0" parTransId="{0EA69EC0-42A9-4B4B-81E0-8F9389DB7380}" sibTransId="{C3364799-7B4C-4990-8F7D-39130A3EAC5E}"/>
    <dgm:cxn modelId="{0E596A01-9A64-4813-988F-C6F69F76F0AE}" srcId="{2900E89A-C522-461C-BF70-200057EB602F}" destId="{CD52E175-A0A1-4D77-89E8-915F94A0A5A4}" srcOrd="0" destOrd="0" parTransId="{86DB9D76-71D8-458B-9A88-22A2FDE5F5BB}" sibTransId="{63D2D30E-D90F-4737-A0F2-108661B18196}"/>
    <dgm:cxn modelId="{DC9A17F0-1DF1-4935-A313-5E65F101ABF4}" type="presOf" srcId="{8E35378B-0704-461B-996D-ABEDAC3C75B8}" destId="{2CBCDBB1-332A-44E8-BA50-6EDCEC32CB29}" srcOrd="0" destOrd="14" presId="urn:microsoft.com/office/officeart/2005/8/layout/bList2"/>
    <dgm:cxn modelId="{1F44EC60-E74F-4438-A486-34374B4C17D3}" type="presOf" srcId="{40B16E49-245C-4CC7-9BEA-7493C30EF2C4}" destId="{2F0408C7-3E0A-42B4-9395-27C421DDF629}" srcOrd="0" destOrd="3" presId="urn:microsoft.com/office/officeart/2005/8/layout/bList2"/>
    <dgm:cxn modelId="{495F3DD3-758D-41F2-A22C-BAC5858A3736}" type="presOf" srcId="{BA3EF982-E336-455C-B237-53B23455B853}" destId="{2CBCDBB1-332A-44E8-BA50-6EDCEC32CB29}" srcOrd="0" destOrd="10" presId="urn:microsoft.com/office/officeart/2005/8/layout/bList2"/>
    <dgm:cxn modelId="{8144C2EA-0AB3-47D8-972C-013277ED0D53}" srcId="{CD52E175-A0A1-4D77-89E8-915F94A0A5A4}" destId="{BADECF08-25A1-482E-B579-DAC4DDB2A1E0}" srcOrd="6" destOrd="0" parTransId="{4146455E-72BD-40B8-B42D-E5F76A8CCAF2}" sibTransId="{FB81956A-E467-4494-9B6F-6780D2597036}"/>
    <dgm:cxn modelId="{E4500398-7BD6-4629-8727-3ABC489BC822}" type="presOf" srcId="{7E94B391-3AE3-40A3-BF80-C08C04B51175}" destId="{2CBCDBB1-332A-44E8-BA50-6EDCEC32CB29}" srcOrd="0" destOrd="9" presId="urn:microsoft.com/office/officeart/2005/8/layout/bList2"/>
    <dgm:cxn modelId="{D4E76712-849B-4B78-BF5D-31740DBD1BB5}" type="presOf" srcId="{73B2E04D-2290-4EA4-ABF2-5DEDCA2B96C9}" destId="{2CBCDBB1-332A-44E8-BA50-6EDCEC32CB29}" srcOrd="0" destOrd="4" presId="urn:microsoft.com/office/officeart/2005/8/layout/bList2"/>
    <dgm:cxn modelId="{61C7ACB4-89DA-458D-A14C-41A93153FA98}" type="presOf" srcId="{0183CBBF-C0C0-402D-83A6-128E08C20048}" destId="{2CBCDBB1-332A-44E8-BA50-6EDCEC32CB29}" srcOrd="0" destOrd="11" presId="urn:microsoft.com/office/officeart/2005/8/layout/bList2"/>
    <dgm:cxn modelId="{EDD6A861-D77B-4DBC-8547-F6E81AC4403E}" type="presOf" srcId="{C3DEC408-2B38-4528-8612-B7807B0124D2}" destId="{2CBCDBB1-332A-44E8-BA50-6EDCEC32CB29}" srcOrd="0" destOrd="0" presId="urn:microsoft.com/office/officeart/2005/8/layout/bList2"/>
    <dgm:cxn modelId="{C5CAD8FB-9304-4CD6-8217-0F71241956CE}" type="presOf" srcId="{8D2618C5-401E-47F1-B58F-F04C2608B0EF}" destId="{2F0408C7-3E0A-42B4-9395-27C421DDF629}" srcOrd="0" destOrd="5" presId="urn:microsoft.com/office/officeart/2005/8/layout/bList2"/>
    <dgm:cxn modelId="{A18FEAF2-A229-479F-8F3E-A2A9ADECBF9D}" type="presOf" srcId="{53E98A23-73AA-4091-BC27-EC1231FE7CEF}" destId="{E343B227-D4BA-4590-8E1D-216A89B35E8C}" srcOrd="0" destOrd="2" presId="urn:microsoft.com/office/officeart/2005/8/layout/bList2"/>
    <dgm:cxn modelId="{4992D998-078C-432F-AEA7-9DB1D7E3AD62}" type="presOf" srcId="{EB7879CB-8082-4CC6-8BA9-8289BBE3A6BE}" destId="{E343B227-D4BA-4590-8E1D-216A89B35E8C}" srcOrd="0" destOrd="3" presId="urn:microsoft.com/office/officeart/2005/8/layout/bList2"/>
    <dgm:cxn modelId="{53766D4E-BF1A-4CE1-9AEE-AFC8E5E6FC15}" srcId="{CD52E175-A0A1-4D77-89E8-915F94A0A5A4}" destId="{07D67373-EBFC-45DE-BB5C-DF730A524229}" srcOrd="3" destOrd="0" parTransId="{BE5F715F-C088-4E50-AC9D-28DBF5617E7F}" sibTransId="{17E8C71B-46DB-47B6-9DBC-4D26B74F427A}"/>
    <dgm:cxn modelId="{8F8925FD-EFB5-42BB-A516-061B23E72CF4}" type="presOf" srcId="{0F1DC710-807B-4CB7-8F1E-101107FED5B1}" destId="{2CBCDBB1-332A-44E8-BA50-6EDCEC32CB29}" srcOrd="0" destOrd="1" presId="urn:microsoft.com/office/officeart/2005/8/layout/bList2"/>
    <dgm:cxn modelId="{52A01DA2-929C-436D-98AB-4F5B9DADB60E}" srcId="{8C9C38FB-B55C-4A92-AF90-84A067435ACC}" destId="{EB7879CB-8082-4CC6-8BA9-8289BBE3A6BE}" srcOrd="3" destOrd="0" parTransId="{0B93B184-D814-494A-B62B-B664FEAD59DA}" sibTransId="{541F656A-A1AE-4EAC-8544-540654D5F345}"/>
    <dgm:cxn modelId="{E6C8926E-FA65-4BCA-B121-D32B852C2033}" srcId="{CD686AB7-7C04-4C25-A93B-108A57958477}" destId="{40B16E49-245C-4CC7-9BEA-7493C30EF2C4}" srcOrd="3" destOrd="0" parTransId="{74C35380-7BF8-46D5-8185-4ED89D4183A6}" sibTransId="{301613D7-FC91-4572-AD30-7F28B81A5AA0}"/>
    <dgm:cxn modelId="{A10881A1-FA95-44AB-81BC-7669549A44D8}" type="presOf" srcId="{BA5907B5-57EB-401B-A524-BE6B20CE4605}" destId="{2F0408C7-3E0A-42B4-9395-27C421DDF629}" srcOrd="0" destOrd="8" presId="urn:microsoft.com/office/officeart/2005/8/layout/bList2"/>
    <dgm:cxn modelId="{054E66A3-99E8-4A89-82B6-70C42D2320D0}" type="presOf" srcId="{CD686AB7-7C04-4C25-A93B-108A57958477}" destId="{1923A442-57C7-42DA-B415-BE55F2D53578}" srcOrd="1" destOrd="0" presId="urn:microsoft.com/office/officeart/2005/8/layout/bList2"/>
    <dgm:cxn modelId="{935BEBA1-5986-448E-9721-2AC5EA7DA3F4}" type="presOf" srcId="{20C1B146-9BEB-40AA-9BDB-1E852ADD8B6F}" destId="{2F0408C7-3E0A-42B4-9395-27C421DDF629}" srcOrd="0" destOrd="1" presId="urn:microsoft.com/office/officeart/2005/8/layout/bList2"/>
    <dgm:cxn modelId="{B2021C83-7B6F-4D28-A7AB-FAF472555B5F}" type="presOf" srcId="{CD686AB7-7C04-4C25-A93B-108A57958477}" destId="{8365C14F-63FA-4E77-BE7C-51C2D1D16733}" srcOrd="0" destOrd="0" presId="urn:microsoft.com/office/officeart/2005/8/layout/bList2"/>
    <dgm:cxn modelId="{D17722BA-03E5-42A5-960A-322C5D06F562}" srcId="{CD52E175-A0A1-4D77-89E8-915F94A0A5A4}" destId="{3ECBFFEA-637F-44B2-9FCD-976CAC736D1E}" srcOrd="15" destOrd="0" parTransId="{BA05A6BB-8354-4B1B-B09F-97F1FF2D5999}" sibTransId="{E19C6E6E-9D19-4876-86C8-682DCDAA556B}"/>
    <dgm:cxn modelId="{9383E2FF-7997-4BB6-B05E-DBFA4C003DBD}" type="presOf" srcId="{581403D6-6FE9-45DC-9C49-875BFF1BEDAF}" destId="{2CBCDBB1-332A-44E8-BA50-6EDCEC32CB29}" srcOrd="0" destOrd="13" presId="urn:microsoft.com/office/officeart/2005/8/layout/bList2"/>
    <dgm:cxn modelId="{26EF5F7D-1316-4317-9E92-98FA7ED18947}" srcId="{CD686AB7-7C04-4C25-A93B-108A57958477}" destId="{AC60D55F-9E2E-416B-9E67-8B009CF63937}" srcOrd="6" destOrd="0" parTransId="{AC0770E9-52FA-49C7-A783-8D04EBA45D84}" sibTransId="{BD176ADC-BEAA-4927-964F-4D04454A0E63}"/>
    <dgm:cxn modelId="{4F5625BA-E042-4ADE-A4F9-EBE4E66C4270}" type="presOf" srcId="{30148AC3-858F-495E-9D00-8D604A2F637B}" destId="{F4F6E98E-BC6E-473F-8260-484946604B9D}" srcOrd="0" destOrd="0" presId="urn:microsoft.com/office/officeart/2005/8/layout/bList2"/>
    <dgm:cxn modelId="{9FC05D38-5A2B-42A0-950C-01C649456B75}" type="presOf" srcId="{3ECBFFEA-637F-44B2-9FCD-976CAC736D1E}" destId="{2CBCDBB1-332A-44E8-BA50-6EDCEC32CB29}" srcOrd="0" destOrd="15" presId="urn:microsoft.com/office/officeart/2005/8/layout/bList2"/>
    <dgm:cxn modelId="{F1DF2CBF-CFCA-44CD-82CA-E1EFA40B7FB0}" type="presOf" srcId="{51C26F24-7C68-4228-9FAA-F189034AF7CB}" destId="{2F0408C7-3E0A-42B4-9395-27C421DDF629}" srcOrd="0" destOrd="7" presId="urn:microsoft.com/office/officeart/2005/8/layout/bList2"/>
    <dgm:cxn modelId="{56BD6AA2-2D70-42F1-B9F8-CF1D26CE9399}" srcId="{CD52E175-A0A1-4D77-89E8-915F94A0A5A4}" destId="{7E94B391-3AE3-40A3-BF80-C08C04B51175}" srcOrd="9" destOrd="0" parTransId="{33685D0B-2B9F-4EAA-9F57-673BD223713E}" sibTransId="{681C7257-CE93-4B96-879E-61A3275492AD}"/>
    <dgm:cxn modelId="{259F089A-AE25-4378-B1C8-A61212A07D0B}" type="presOf" srcId="{2900E89A-C522-461C-BF70-200057EB602F}" destId="{164FB9EF-4E5A-4C90-970D-E058C5420031}" srcOrd="0" destOrd="0" presId="urn:microsoft.com/office/officeart/2005/8/layout/bList2"/>
    <dgm:cxn modelId="{2B0A95E6-03CC-4E69-A418-F941882ACC4C}" type="presOf" srcId="{8C9C38FB-B55C-4A92-AF90-84A067435ACC}" destId="{BC59E418-FC6F-45A4-90D6-B995A32222DF}" srcOrd="0" destOrd="0" presId="urn:microsoft.com/office/officeart/2005/8/layout/bList2"/>
    <dgm:cxn modelId="{87B992C7-060E-43CF-BB4B-2BCDDF6E7271}" srcId="{CD686AB7-7C04-4C25-A93B-108A57958477}" destId="{8A966E5B-091E-48F3-984D-BF09271EBD76}" srcOrd="0" destOrd="0" parTransId="{D917BA57-7C0A-4DF0-BB0E-5DCDA3207660}" sibTransId="{624FDDCE-4CFD-4DA0-A836-013211250CD9}"/>
    <dgm:cxn modelId="{4370D74A-25F7-4C0A-9046-A8CF821D3D41}" type="presOf" srcId="{8C9C38FB-B55C-4A92-AF90-84A067435ACC}" destId="{6E7D7A28-3EF2-4632-8A62-0D72818386C6}" srcOrd="1" destOrd="0" presId="urn:microsoft.com/office/officeart/2005/8/layout/bList2"/>
    <dgm:cxn modelId="{579DA403-9653-427F-95A3-21E5B57778A4}" type="presOf" srcId="{63D2D30E-D90F-4737-A0F2-108661B18196}" destId="{36D9F09D-0F78-4B6A-B252-EBBD7BF72351}" srcOrd="0" destOrd="0" presId="urn:microsoft.com/office/officeart/2005/8/layout/bList2"/>
    <dgm:cxn modelId="{C4B731FD-4B1C-4598-8A4E-714F37A765AD}" type="presOf" srcId="{07D67373-EBFC-45DE-BB5C-DF730A524229}" destId="{2CBCDBB1-332A-44E8-BA50-6EDCEC32CB29}" srcOrd="0" destOrd="3" presId="urn:microsoft.com/office/officeart/2005/8/layout/bList2"/>
    <dgm:cxn modelId="{B7512DD5-9A4F-4C0F-99F1-D3A4E8293DFF}" type="presOf" srcId="{08F64B18-A671-4C8B-8C33-564C35FEA743}" destId="{2CBCDBB1-332A-44E8-BA50-6EDCEC32CB29}" srcOrd="0" destOrd="7" presId="urn:microsoft.com/office/officeart/2005/8/layout/bList2"/>
    <dgm:cxn modelId="{AFFE254A-A3AF-432F-AD8F-0C96656A31CA}" srcId="{8C9C38FB-B55C-4A92-AF90-84A067435ACC}" destId="{97BED8CF-9D30-4BB0-8457-82D58AEDACAE}" srcOrd="6" destOrd="0" parTransId="{EC19452A-14F6-46F4-9854-EAAFF747D223}" sibTransId="{D84128A7-2314-4BA4-BCB2-309BF4C1A26E}"/>
    <dgm:cxn modelId="{4AA28237-92A5-40C3-B1B3-9791A838B6F3}" type="presOf" srcId="{97BED8CF-9D30-4BB0-8457-82D58AEDACAE}" destId="{E343B227-D4BA-4590-8E1D-216A89B35E8C}" srcOrd="0" destOrd="6" presId="urn:microsoft.com/office/officeart/2005/8/layout/bList2"/>
    <dgm:cxn modelId="{8562547C-39BE-49CE-AC83-E4AC102BA61E}" type="presOf" srcId="{CD52E175-A0A1-4D77-89E8-915F94A0A5A4}" destId="{F488A8D8-5A92-4165-A6BF-C161AA819BC3}" srcOrd="0" destOrd="0" presId="urn:microsoft.com/office/officeart/2005/8/layout/bList2"/>
    <dgm:cxn modelId="{CC07F853-D28B-49D8-91FC-8A6680B68218}" type="presOf" srcId="{AC60D55F-9E2E-416B-9E67-8B009CF63937}" destId="{2F0408C7-3E0A-42B4-9395-27C421DDF629}" srcOrd="0" destOrd="6" presId="urn:microsoft.com/office/officeart/2005/8/layout/bList2"/>
    <dgm:cxn modelId="{5A0D3A97-CAA2-4BAB-A656-3EE0AA6BC430}" srcId="{2900E89A-C522-461C-BF70-200057EB602F}" destId="{CD686AB7-7C04-4C25-A93B-108A57958477}" srcOrd="2" destOrd="0" parTransId="{CA3CDE1A-8573-4C52-88DE-93C628630643}" sibTransId="{74413830-8AE6-4419-8576-372E166573C9}"/>
    <dgm:cxn modelId="{1D3AFFD2-0519-4A59-8CE2-8F86FDE6C8E3}" srcId="{CD686AB7-7C04-4C25-A93B-108A57958477}" destId="{BE9FA3DF-DFF5-434E-963D-19EC5FF87858}" srcOrd="9" destOrd="0" parTransId="{ABFC32A4-ABBC-4253-B7CF-A0CF89D2DF34}" sibTransId="{BD6BB0BD-724F-4451-AD05-1FE5365C07EF}"/>
    <dgm:cxn modelId="{41D0FA52-9ACC-4C9E-91F0-3CDCAC706C28}" type="presOf" srcId="{BADECF08-25A1-482E-B579-DAC4DDB2A1E0}" destId="{2CBCDBB1-332A-44E8-BA50-6EDCEC32CB29}" srcOrd="0" destOrd="6" presId="urn:microsoft.com/office/officeart/2005/8/layout/bList2"/>
    <dgm:cxn modelId="{29DCFDD3-D6F9-4D20-8E69-ED9C32582775}" type="presOf" srcId="{D866CC5C-930C-4D64-8A68-BD8B79E03752}" destId="{E343B227-D4BA-4590-8E1D-216A89B35E8C}" srcOrd="0" destOrd="5" presId="urn:microsoft.com/office/officeart/2005/8/layout/bList2"/>
    <dgm:cxn modelId="{209A8958-5FCF-4775-BF26-4463C5D9CF63}" srcId="{CD52E175-A0A1-4D77-89E8-915F94A0A5A4}" destId="{73B2E04D-2290-4EA4-ABF2-5DEDCA2B96C9}" srcOrd="4" destOrd="0" parTransId="{96902EF8-7B56-4C62-8126-70DAF1538EF3}" sibTransId="{9CE1C824-B12B-4B75-8549-FE8B42D8A10F}"/>
    <dgm:cxn modelId="{DB9D19F9-D6D5-4369-A0E2-5EB7AEC2AB1D}" srcId="{CD52E175-A0A1-4D77-89E8-915F94A0A5A4}" destId="{0BB0A363-FC8A-450C-8CB5-32A61638E878}" srcOrd="12" destOrd="0" parTransId="{A7A1B954-C5D9-428A-8A10-25D7C45620F3}" sibTransId="{84ED20BD-F740-486A-B923-55E1CC25AF57}"/>
    <dgm:cxn modelId="{E5E304D5-39E2-4617-B4D7-DB17E1947BCE}" type="presOf" srcId="{2A1F16FA-7822-42CE-97BB-C52586165F54}" destId="{E343B227-D4BA-4590-8E1D-216A89B35E8C}" srcOrd="0" destOrd="4" presId="urn:microsoft.com/office/officeart/2005/8/layout/bList2"/>
    <dgm:cxn modelId="{8A07BEEB-FC68-429C-982C-6F3C80EFE7B4}" type="presOf" srcId="{166CBAE1-4DB7-4FCC-84C1-F43A4BBC700D}" destId="{E343B227-D4BA-4590-8E1D-216A89B35E8C}" srcOrd="0" destOrd="8" presId="urn:microsoft.com/office/officeart/2005/8/layout/bList2"/>
    <dgm:cxn modelId="{E106363E-0119-4097-BC6B-2D9593157AB5}" srcId="{CD52E175-A0A1-4D77-89E8-915F94A0A5A4}" destId="{C3DEC408-2B38-4528-8612-B7807B0124D2}" srcOrd="0" destOrd="0" parTransId="{CA15F294-7DA6-4F2A-B76E-00F8DCA40F5B}" sibTransId="{0B4B5CB8-4F0C-42FD-9AF5-6314F207A4F8}"/>
    <dgm:cxn modelId="{F0B78393-2015-43B0-AC6F-B82BCA30B5DD}" type="presOf" srcId="{B1F3C49A-BA28-419D-BE31-3EB4519F04E7}" destId="{E343B227-D4BA-4590-8E1D-216A89B35E8C}" srcOrd="0" destOrd="0" presId="urn:microsoft.com/office/officeart/2005/8/layout/bList2"/>
    <dgm:cxn modelId="{0464C041-161A-4589-B085-6F36504E14BD}" type="presOf" srcId="{124584A0-F750-4040-BE17-69CCDB6403F2}" destId="{2F0408C7-3E0A-42B4-9395-27C421DDF629}" srcOrd="0" destOrd="4" presId="urn:microsoft.com/office/officeart/2005/8/layout/bList2"/>
    <dgm:cxn modelId="{268DCDC1-1F12-4009-8103-E3F63B5620DA}" type="presOf" srcId="{BCE7A8EF-A6DA-4289-AD8F-2116594CB0D0}" destId="{2CBCDBB1-332A-44E8-BA50-6EDCEC32CB29}" srcOrd="0" destOrd="5" presId="urn:microsoft.com/office/officeart/2005/8/layout/bList2"/>
    <dgm:cxn modelId="{54D24BAC-9C2C-424E-B8B9-5F4EDA4A45E1}" srcId="{8C9C38FB-B55C-4A92-AF90-84A067435ACC}" destId="{B4B7364A-8548-4208-9CF4-91E32C736E65}" srcOrd="1" destOrd="0" parTransId="{4CB0B562-D0F2-4477-AA64-C84916EC33FD}" sibTransId="{1AD872BA-D419-4167-86CC-F91D1534FF8E}"/>
    <dgm:cxn modelId="{5647D1F3-5E15-4DAD-AA7D-D79E8E558E66}" srcId="{8C9C38FB-B55C-4A92-AF90-84A067435ACC}" destId="{53E98A23-73AA-4091-BC27-EC1231FE7CEF}" srcOrd="2" destOrd="0" parTransId="{60465A20-D6C4-49BA-B9BC-604DA748E7C6}" sibTransId="{392D7515-0A03-4CC3-9E38-2B585848B730}"/>
    <dgm:cxn modelId="{51F176E4-48E7-45D9-A825-403AFD6EB015}" srcId="{CD52E175-A0A1-4D77-89E8-915F94A0A5A4}" destId="{0F1DC710-807B-4CB7-8F1E-101107FED5B1}" srcOrd="1" destOrd="0" parTransId="{8E1CD061-7A78-44C6-926A-5B345B16732C}" sibTransId="{C6286E91-0216-4873-B43C-C06B37CBEED3}"/>
    <dgm:cxn modelId="{9A747286-20D2-440F-9FA4-7DC8BC9D6485}" srcId="{CD686AB7-7C04-4C25-A93B-108A57958477}" destId="{51C26F24-7C68-4228-9FAA-F189034AF7CB}" srcOrd="7" destOrd="0" parTransId="{A6C55E1E-5A3F-4973-BEC7-027D2EF75396}" sibTransId="{DC679A7F-40A9-42A9-835F-8F0FF098DC0D}"/>
    <dgm:cxn modelId="{F76862CA-5414-4470-BF87-3C8599483662}" type="presOf" srcId="{8A966E5B-091E-48F3-984D-BF09271EBD76}" destId="{2F0408C7-3E0A-42B4-9395-27C421DDF629}" srcOrd="0" destOrd="0" presId="urn:microsoft.com/office/officeart/2005/8/layout/bList2"/>
    <dgm:cxn modelId="{443722E2-D579-4A81-837C-A82B9FEC5A8C}" srcId="{CD52E175-A0A1-4D77-89E8-915F94A0A5A4}" destId="{581403D6-6FE9-45DC-9C49-875BFF1BEDAF}" srcOrd="13" destOrd="0" parTransId="{75DDC2C6-4F54-49A3-9282-E2FB1DCE5D3C}" sibTransId="{A56E16B6-A095-42E3-A8E7-60580AF40DE1}"/>
    <dgm:cxn modelId="{D4202DF7-DC27-4F0E-870B-EF76041143D2}" srcId="{CD686AB7-7C04-4C25-A93B-108A57958477}" destId="{CCD78E34-935D-4688-B03F-D14A1E470CC3}" srcOrd="2" destOrd="0" parTransId="{2A9720EB-C9A5-4842-AF88-AEEAF1EC65C3}" sibTransId="{0DEBA6A2-22DA-41EE-A807-CDE4429BC814}"/>
    <dgm:cxn modelId="{CCEC61EF-32D8-48CA-81B8-54F6A0F20EB4}" srcId="{8C9C38FB-B55C-4A92-AF90-84A067435ACC}" destId="{B1F3C49A-BA28-419D-BE31-3EB4519F04E7}" srcOrd="0" destOrd="0" parTransId="{F2B79388-104C-480B-9F98-E3A8308C5533}" sibTransId="{F71D0761-E28C-4193-8FFB-D63CCF3D6FF5}"/>
    <dgm:cxn modelId="{B03058EF-948A-48CC-B4B9-B67CC7388FD6}" type="presOf" srcId="{0BB0A363-FC8A-450C-8CB5-32A61638E878}" destId="{2CBCDBB1-332A-44E8-BA50-6EDCEC32CB29}" srcOrd="0" destOrd="12" presId="urn:microsoft.com/office/officeart/2005/8/layout/bList2"/>
    <dgm:cxn modelId="{B2B34EAD-3763-4990-8BD9-72FEF0F7F3A5}" srcId="{CD52E175-A0A1-4D77-89E8-915F94A0A5A4}" destId="{08F64B18-A671-4C8B-8C33-564C35FEA743}" srcOrd="7" destOrd="0" parTransId="{F7E066A2-0B1C-491F-ACEA-80061C6231C6}" sibTransId="{AA68236B-E332-4183-B21D-31BB0E6B5C41}"/>
    <dgm:cxn modelId="{8AA2D5B7-D2AA-44DC-B113-795FB710777F}" srcId="{CD686AB7-7C04-4C25-A93B-108A57958477}" destId="{124584A0-F750-4040-BE17-69CCDB6403F2}" srcOrd="4" destOrd="0" parTransId="{3CBEC1AC-5181-47DC-B1DD-89146648B827}" sibTransId="{3578B266-8839-4C11-BA98-1EEAA7D2BB66}"/>
    <dgm:cxn modelId="{F57E6075-09E6-4ECF-B84A-B11FF7EE861E}" srcId="{8C9C38FB-B55C-4A92-AF90-84A067435ACC}" destId="{2815E98B-770C-4FC0-9C97-C4FF21E7C41E}" srcOrd="7" destOrd="0" parTransId="{A90901C2-339D-4E73-A06B-DB0B47E6AF57}" sibTransId="{86ED8261-0A42-45AF-9A66-975372A9C363}"/>
    <dgm:cxn modelId="{2FF302D6-6BB0-408A-A1A8-981445BD1EE8}" type="presOf" srcId="{2815E98B-770C-4FC0-9C97-C4FF21E7C41E}" destId="{E343B227-D4BA-4590-8E1D-216A89B35E8C}" srcOrd="0" destOrd="7" presId="urn:microsoft.com/office/officeart/2005/8/layout/bList2"/>
    <dgm:cxn modelId="{3E9EC88E-C93B-4A16-A277-4DE5A8307CDD}" srcId="{CD686AB7-7C04-4C25-A93B-108A57958477}" destId="{20C1B146-9BEB-40AA-9BDB-1E852ADD8B6F}" srcOrd="1" destOrd="0" parTransId="{A09A2C73-2E70-4343-B0D3-FC557256838A}" sibTransId="{43069ED3-DDDE-4E4E-84FE-8EDD01A486E0}"/>
    <dgm:cxn modelId="{50A55748-2C68-41C1-920F-EE1D6638B581}" type="presOf" srcId="{0C5761B5-5510-40F6-A7F6-348357760CEE}" destId="{2CBCDBB1-332A-44E8-BA50-6EDCEC32CB29}" srcOrd="0" destOrd="2" presId="urn:microsoft.com/office/officeart/2005/8/layout/bList2"/>
    <dgm:cxn modelId="{A8980FC5-3654-4B98-8CA7-E467F3991F4E}" srcId="{8C9C38FB-B55C-4A92-AF90-84A067435ACC}" destId="{D866CC5C-930C-4D64-8A68-BD8B79E03752}" srcOrd="5" destOrd="0" parTransId="{5B243B80-672E-4FE4-AB13-1F4C70107140}" sibTransId="{25D47518-E167-45E6-A914-D7E3311CCF70}"/>
    <dgm:cxn modelId="{C1ADA913-DCC9-40F7-8990-099825FBDEA5}" srcId="{CD52E175-A0A1-4D77-89E8-915F94A0A5A4}" destId="{8E35378B-0704-461B-996D-ABEDAC3C75B8}" srcOrd="14" destOrd="0" parTransId="{DAA2F84A-8684-4E39-A747-F261D559BCE8}" sibTransId="{0A4AFAE2-769C-48E5-860B-61F4E04E5B07}"/>
    <dgm:cxn modelId="{2F5C98CA-74C0-431C-84D6-4F1862671F86}" srcId="{CD52E175-A0A1-4D77-89E8-915F94A0A5A4}" destId="{0C5761B5-5510-40F6-A7F6-348357760CEE}" srcOrd="2" destOrd="0" parTransId="{4369F770-F2F2-4760-B791-93BA217A7803}" sibTransId="{4B4AD877-2D13-4CBC-8C28-142883D502B7}"/>
    <dgm:cxn modelId="{5298F67F-319D-4A05-AF79-9CF95B38A348}" type="presOf" srcId="{BE9FA3DF-DFF5-434E-963D-19EC5FF87858}" destId="{2F0408C7-3E0A-42B4-9395-27C421DDF629}" srcOrd="0" destOrd="9" presId="urn:microsoft.com/office/officeart/2005/8/layout/bList2"/>
    <dgm:cxn modelId="{ACC72959-8095-4D57-9F52-2035BD9159A6}" type="presOf" srcId="{CCD78E34-935D-4688-B03F-D14A1E470CC3}" destId="{2F0408C7-3E0A-42B4-9395-27C421DDF629}" srcOrd="0" destOrd="2" presId="urn:microsoft.com/office/officeart/2005/8/layout/bList2"/>
    <dgm:cxn modelId="{FEB2611E-26DA-4326-AB27-7BC0FAC62714}" srcId="{CD52E175-A0A1-4D77-89E8-915F94A0A5A4}" destId="{BCE7A8EF-A6DA-4289-AD8F-2116594CB0D0}" srcOrd="5" destOrd="0" parTransId="{43437687-8183-4F9E-81B8-FD93AB850666}" sibTransId="{1CA22A07-2EB9-4D63-9F4A-DD9A3C6C8F2F}"/>
    <dgm:cxn modelId="{8992C3D4-8E43-4E23-B0CB-DCFA23CE6E98}" srcId="{2900E89A-C522-461C-BF70-200057EB602F}" destId="{8C9C38FB-B55C-4A92-AF90-84A067435ACC}" srcOrd="1" destOrd="0" parTransId="{F1D3759B-AA0F-413A-BD9B-139EFCE78626}" sibTransId="{30148AC3-858F-495E-9D00-8D604A2F637B}"/>
    <dgm:cxn modelId="{95288F10-82D8-4A7E-9ED3-899CD2A89C64}" type="presParOf" srcId="{164FB9EF-4E5A-4C90-970D-E058C5420031}" destId="{E83F3115-84F6-4C9E-8078-FC7203A05223}" srcOrd="0" destOrd="0" presId="urn:microsoft.com/office/officeart/2005/8/layout/bList2"/>
    <dgm:cxn modelId="{81490B58-6EC6-4DE8-B7A5-8C31061F18CC}" type="presParOf" srcId="{E83F3115-84F6-4C9E-8078-FC7203A05223}" destId="{2CBCDBB1-332A-44E8-BA50-6EDCEC32CB29}" srcOrd="0" destOrd="0" presId="urn:microsoft.com/office/officeart/2005/8/layout/bList2"/>
    <dgm:cxn modelId="{D0B42F05-0DDB-4CD2-B83A-F542F730FFA0}" type="presParOf" srcId="{E83F3115-84F6-4C9E-8078-FC7203A05223}" destId="{F488A8D8-5A92-4165-A6BF-C161AA819BC3}" srcOrd="1" destOrd="0" presId="urn:microsoft.com/office/officeart/2005/8/layout/bList2"/>
    <dgm:cxn modelId="{DF6C3FEC-34D7-494E-92CD-7E107269B30B}" type="presParOf" srcId="{E83F3115-84F6-4C9E-8078-FC7203A05223}" destId="{0102B856-1344-4D2C-AE31-89BB55B3B327}" srcOrd="2" destOrd="0" presId="urn:microsoft.com/office/officeart/2005/8/layout/bList2"/>
    <dgm:cxn modelId="{9220FBE2-DDDF-45CF-BAAE-3F4D5F7AF7EF}" type="presParOf" srcId="{E83F3115-84F6-4C9E-8078-FC7203A05223}" destId="{813869AF-651C-449E-88F3-2C0D23168999}" srcOrd="3" destOrd="0" presId="urn:microsoft.com/office/officeart/2005/8/layout/bList2"/>
    <dgm:cxn modelId="{12684917-2CA2-45DB-884F-0CA61ED8FB05}" type="presParOf" srcId="{164FB9EF-4E5A-4C90-970D-E058C5420031}" destId="{36D9F09D-0F78-4B6A-B252-EBBD7BF72351}" srcOrd="1" destOrd="0" presId="urn:microsoft.com/office/officeart/2005/8/layout/bList2"/>
    <dgm:cxn modelId="{565D669F-312E-47E8-A464-8129C28D3CE7}" type="presParOf" srcId="{164FB9EF-4E5A-4C90-970D-E058C5420031}" destId="{CBC3204D-7A06-4732-9AB5-B58F498C8220}" srcOrd="2" destOrd="0" presId="urn:microsoft.com/office/officeart/2005/8/layout/bList2"/>
    <dgm:cxn modelId="{8037ABB1-B2CB-4EEC-A4B0-3CB93F67B29B}" type="presParOf" srcId="{CBC3204D-7A06-4732-9AB5-B58F498C8220}" destId="{E343B227-D4BA-4590-8E1D-216A89B35E8C}" srcOrd="0" destOrd="0" presId="urn:microsoft.com/office/officeart/2005/8/layout/bList2"/>
    <dgm:cxn modelId="{C8A79D6F-BE3C-4F2E-BE5F-46760C1DD150}" type="presParOf" srcId="{CBC3204D-7A06-4732-9AB5-B58F498C8220}" destId="{BC59E418-FC6F-45A4-90D6-B995A32222DF}" srcOrd="1" destOrd="0" presId="urn:microsoft.com/office/officeart/2005/8/layout/bList2"/>
    <dgm:cxn modelId="{3577F067-AA90-4BBE-8A88-CD00913C0AE4}" type="presParOf" srcId="{CBC3204D-7A06-4732-9AB5-B58F498C8220}" destId="{6E7D7A28-3EF2-4632-8A62-0D72818386C6}" srcOrd="2" destOrd="0" presId="urn:microsoft.com/office/officeart/2005/8/layout/bList2"/>
    <dgm:cxn modelId="{3DACBE69-03DE-4106-B72F-C01F79D20640}" type="presParOf" srcId="{CBC3204D-7A06-4732-9AB5-B58F498C8220}" destId="{17FD3F3B-DC31-4016-A6FF-FDD69E31C2F8}" srcOrd="3" destOrd="0" presId="urn:microsoft.com/office/officeart/2005/8/layout/bList2"/>
    <dgm:cxn modelId="{2E191B0B-49C1-4B69-9BB9-E73AD9254382}" type="presParOf" srcId="{164FB9EF-4E5A-4C90-970D-E058C5420031}" destId="{F4F6E98E-BC6E-473F-8260-484946604B9D}" srcOrd="3" destOrd="0" presId="urn:microsoft.com/office/officeart/2005/8/layout/bList2"/>
    <dgm:cxn modelId="{CB4F027C-135D-40D4-97F3-28440196FD02}" type="presParOf" srcId="{164FB9EF-4E5A-4C90-970D-E058C5420031}" destId="{F33AD727-CC8E-439E-93E6-3553A38193DE}" srcOrd="4" destOrd="0" presId="urn:microsoft.com/office/officeart/2005/8/layout/bList2"/>
    <dgm:cxn modelId="{7B20D659-31F6-435A-96EF-72627E2BDBFA}" type="presParOf" srcId="{F33AD727-CC8E-439E-93E6-3553A38193DE}" destId="{2F0408C7-3E0A-42B4-9395-27C421DDF629}" srcOrd="0" destOrd="0" presId="urn:microsoft.com/office/officeart/2005/8/layout/bList2"/>
    <dgm:cxn modelId="{63D822B4-E7AD-41CF-8610-61CC3ABA05FE}" type="presParOf" srcId="{F33AD727-CC8E-439E-93E6-3553A38193DE}" destId="{8365C14F-63FA-4E77-BE7C-51C2D1D16733}" srcOrd="1" destOrd="0" presId="urn:microsoft.com/office/officeart/2005/8/layout/bList2"/>
    <dgm:cxn modelId="{C850F0D4-BB28-4D1F-9C8D-F4EA38618266}" type="presParOf" srcId="{F33AD727-CC8E-439E-93E6-3553A38193DE}" destId="{1923A442-57C7-42DA-B415-BE55F2D53578}" srcOrd="2" destOrd="0" presId="urn:microsoft.com/office/officeart/2005/8/layout/bList2"/>
    <dgm:cxn modelId="{4DEC4899-7DE2-454E-8062-0417FB6398B1}" type="presParOf" srcId="{F33AD727-CC8E-439E-93E6-3553A38193DE}" destId="{8E5021B7-EB54-4FCE-BA55-3410845D7623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7533C-75CB-4B7A-8447-8A95CCD22CBF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AB90E-D310-4126-95E7-B6C1D8BF4E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AB90E-D310-4126-95E7-B6C1D8BF4E2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AB90E-D310-4126-95E7-B6C1D8BF4E2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377D0-0DDF-4715-B28A-DC27CD50D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исполнении бюджета  Ипатовского муниципального района Ставропольского края</a:t>
            </a:r>
            <a:r>
              <a:rPr lang="ru-RU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2013 год 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b="1" i="1" dirty="0" smtClean="0">
                <a:effectLst/>
              </a:rPr>
              <a:t>Докладчик: начальник финансового управления администрации Ипатовского муниципального района Ставропольского края   </a:t>
            </a:r>
            <a:br>
              <a:rPr lang="ru-RU" sz="2000" b="1" i="1" dirty="0" smtClean="0">
                <a:effectLst/>
              </a:rPr>
            </a:br>
            <a:r>
              <a:rPr lang="ru-RU" sz="2000" b="1" i="1" dirty="0" smtClean="0">
                <a:effectLst/>
              </a:rPr>
              <a:t>Домовцова Любовь Григорьевна</a:t>
            </a:r>
            <a:br>
              <a:rPr lang="ru-RU" sz="2000" b="1" i="1" dirty="0" smtClean="0">
                <a:effectLst/>
              </a:rPr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smtClean="0"/>
              <a:t/>
            </a:r>
            <a:br>
              <a:rPr lang="ru-RU" sz="2000" b="1" i="1" smtClean="0"/>
            </a:br>
            <a:r>
              <a:rPr lang="ru-RU" sz="2000" b="1" i="1" smtClean="0"/>
              <a:t>апрель </a:t>
            </a:r>
            <a:r>
              <a:rPr lang="ru-RU" sz="2000" b="1" i="1" dirty="0" smtClean="0"/>
              <a:t>2014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anchor="t">
            <a:no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ЭКОНОМИЧЕСКАЯ СТРУКТУРА РАСХОДОВ БЮДЖЕТА ИПАТОВСКОГО МУНИЦИПАЛЬНОГО РАЙОНА  СТАВРОПОЛЬСКОГО КРАЯ  ЗА 2013 год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63525" y="930275"/>
          <a:ext cx="8740775" cy="5734050"/>
        </p:xfrm>
        <a:graphic>
          <a:graphicData uri="http://schemas.openxmlformats.org/presentationml/2006/ole">
            <p:oleObj spid="_x0000_s27650" name="Диаграмма" r:id="rId3" imgW="8715375" imgH="5715000" progId="MSGraph.Chart.8">
              <p:embed followColorScheme="full"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72198" y="207167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38,20%</a:t>
            </a:r>
            <a:endParaRPr lang="ru-RU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57686" y="400050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24,12%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385762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2,80%</a:t>
            </a:r>
            <a:endParaRPr lang="ru-RU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350043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3,00%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28728" y="292893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9,52%</a:t>
            </a:r>
            <a:endParaRPr lang="ru-RU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07167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22,36%</a:t>
            </a:r>
            <a:endParaRPr lang="ru-RU" sz="14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43042" y="1714488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072462" y="2357430"/>
            <a:ext cx="285752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6930248" y="5144306"/>
            <a:ext cx="142082" cy="142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3500430" y="5429264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571472" y="3929066"/>
            <a:ext cx="357190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071538" y="4643446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4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7694180" y="928670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9</a:t>
            </a:r>
            <a:endParaRPr lang="ru-RU" sz="1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14356"/>
          </a:xfrm>
        </p:spPr>
        <p:txBody>
          <a:bodyPr anchor="t"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РИТМИЧНОСТИ КАССОВЫХ ВЫПЛАТ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2011-2013 годы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38138" y="808038"/>
          <a:ext cx="8467725" cy="5461000"/>
        </p:xfrm>
        <a:graphic>
          <a:graphicData uri="http://schemas.openxmlformats.org/presentationml/2006/ole">
            <p:oleObj spid="_x0000_s28674" name="Диаграмма" r:id="rId3" imgW="6991160" imgH="4514850" progId="MSGraph.Chart.8">
              <p:embed followColorScheme="full"/>
            </p:oleObj>
          </a:graphicData>
        </a:graphic>
      </p:graphicFrame>
      <p:pic>
        <p:nvPicPr>
          <p:cNvPr id="5" name="Picture 24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3357562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18,69%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3152001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19,71%</a:t>
            </a:r>
            <a:endParaRPr lang="ru-RU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278605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18,39%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300037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22,79%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242886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24,26%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1500174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28,93%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242886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23,61%</a:t>
            </a:r>
            <a:endParaRPr lang="ru-R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0" y="300037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19,67%</a:t>
            </a:r>
            <a:endParaRPr lang="ru-RU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143900" y="1785926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32,42%</a:t>
            </a:r>
            <a:endParaRPr lang="ru-RU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215338" y="1500174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34,62%</a:t>
            </a:r>
            <a:endParaRPr lang="ru-RU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43900" y="1142984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33,01%</a:t>
            </a:r>
            <a:endParaRPr lang="ru-RU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10</a:t>
            </a:r>
            <a:endParaRPr lang="ru-RU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929322" y="264318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23,90%</a:t>
            </a:r>
            <a:endParaRPr lang="ru-RU" sz="12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28660"/>
          </a:xfrm>
        </p:spPr>
        <p:txBody>
          <a:bodyPr anchor="t"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</a:rPr>
              <a:t>ДИНАМИКА ДЕБИТОРСКОЙ И КРЕДИТОРСКОЙ ЗАДОЛЖЕННОСТИ 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</a:rPr>
              <a:t>МЕСТНОГО БЮДЖЕТА </a:t>
            </a:r>
            <a:br>
              <a:rPr lang="ru-RU" sz="2000" b="1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в 2013 году</a:t>
            </a:r>
            <a:endParaRPr lang="ru-RU" sz="2000" dirty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285720" y="1071546"/>
          <a:ext cx="8715375" cy="5500709"/>
        </p:xfrm>
        <a:graphic>
          <a:graphicData uri="http://schemas.openxmlformats.org/presentationml/2006/ole">
            <p:oleObj spid="_x0000_s30722" name="Диаграмма" r:id="rId3" imgW="7772400" imgH="4114800" progId="MSGraph.Chart.8">
              <p:embed followColorScheme="full"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14480" y="4643438"/>
            <a:ext cx="792163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3194,5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09855" y="4786322"/>
            <a:ext cx="790575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1371,5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86446" y="4695836"/>
            <a:ext cx="792162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3414,8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43702" y="3786188"/>
            <a:ext cx="9461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71929,7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643834" y="714356"/>
            <a:ext cx="12937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pic>
        <p:nvPicPr>
          <p:cNvPr id="10" name="Picture 24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11</a:t>
            </a:r>
            <a:endParaRPr lang="ru-RU" sz="1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715436" cy="1071546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И ОБЪЕМ ОСТАТКОВ СРЕДСТВ БЮДЖЕТА ИПАТОВСКОГО МУНИЦИПАЛЬНОГО РАЙОНА СТАВРОПОЛЬСКОГО КРАЯ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6" name="Рисунок SmartArt 5"/>
          <p:cNvGraphicFramePr>
            <a:graphicFrameLocks noGrp="1"/>
          </p:cNvGraphicFramePr>
          <p:nvPr>
            <p:ph type="dgm" idx="1"/>
          </p:nvPr>
        </p:nvGraphicFramePr>
        <p:xfrm>
          <a:off x="3143240" y="1214421"/>
          <a:ext cx="2643206" cy="171451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4320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3300"/>
                          </a:solidFill>
                        </a:rPr>
                        <a:t>ВСЕГО ОСТАТКОВ</a:t>
                      </a:r>
                      <a:endParaRPr lang="ru-RU" dirty="0">
                        <a:solidFill>
                          <a:srgbClr val="0033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96621,9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3300"/>
                          </a:solidFill>
                        </a:rPr>
                        <a:t>27014,0</a:t>
                      </a:r>
                      <a:endParaRPr lang="ru-RU" dirty="0">
                        <a:solidFill>
                          <a:srgbClr val="FF33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3714752"/>
          <a:ext cx="2000232" cy="15532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0116"/>
                <a:gridCol w="1000116"/>
              </a:tblGrid>
              <a:tr h="64294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МЕСТНЫЕ СРЕДСТВА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23865,2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24,7%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816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23139,6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85,7%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285984" y="3714752"/>
          <a:ext cx="2286016" cy="16125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1143008"/>
              </a:tblGrid>
              <a:tr h="747007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39611,9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41,0%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1549,7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5,7%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786314" y="3714752"/>
          <a:ext cx="2000264" cy="16125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0132"/>
                <a:gridCol w="1000132"/>
              </a:tblGrid>
              <a:tr h="747007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КРАЕВОГО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33095,3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34,3%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1861,2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6,9%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29322" y="2000240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663300"/>
                </a:solidFill>
              </a:rPr>
              <a:t>ПО СОСТОЯНИЮ НА 01.01.2014г.</a:t>
            </a:r>
            <a:endParaRPr lang="ru-RU" sz="1400" b="1" dirty="0">
              <a:solidFill>
                <a:srgbClr val="66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2500306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3300"/>
                </a:solidFill>
              </a:rPr>
              <a:t>ПО СОСТОЯНИЮ НА 01.01.2013г.</a:t>
            </a:r>
            <a:endParaRPr lang="ru-RU" sz="1400" b="1" dirty="0">
              <a:solidFill>
                <a:srgbClr val="FF33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6429396"/>
            <a:ext cx="214314" cy="214314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28662" y="6357958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УДЕЛЬНЫЙ ВЕС</a:t>
            </a:r>
            <a:endParaRPr lang="ru-RU" sz="1400" b="1" dirty="0"/>
          </a:p>
        </p:txBody>
      </p:sp>
      <p:sp>
        <p:nvSpPr>
          <p:cNvPr id="16" name="Правая фигурная скобка 15"/>
          <p:cNvSpPr/>
          <p:nvPr/>
        </p:nvSpPr>
        <p:spPr>
          <a:xfrm rot="16200000">
            <a:off x="4214810" y="214290"/>
            <a:ext cx="500066" cy="6500858"/>
          </a:xfrm>
          <a:prstGeom prst="rightBrace">
            <a:avLst>
              <a:gd name="adj1" fmla="val 8333"/>
              <a:gd name="adj2" fmla="val 49859"/>
            </a:avLst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4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970801" y="1000108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12</a:t>
            </a:r>
            <a:endParaRPr lang="ru-RU" sz="1000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000924" y="3714752"/>
          <a:ext cx="2000232" cy="15716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0116"/>
                <a:gridCol w="1000116"/>
              </a:tblGrid>
              <a:tr h="71438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ПОСЕЛЕНИЙ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3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2,1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0,002%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038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 rot="5400000">
            <a:off x="3251191" y="3606801"/>
            <a:ext cx="213520" cy="794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5608645" y="3606801"/>
            <a:ext cx="214314" cy="1588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4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ВСЕГО ДОХОДОВ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263305,93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214686"/>
            <a:ext cx="2786082" cy="92869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108518,74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214686"/>
            <a:ext cx="2786082" cy="92869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154787,19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000240"/>
            <a:ext cx="2786082" cy="4286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274557,42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 11251,48       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4143380"/>
            <a:ext cx="2786082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155325,73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119231,69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+10712,94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+ 538,54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104,3%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100,3%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109,9%</a:t>
            </a: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928662" y="5429264"/>
            <a:ext cx="2571768" cy="642942"/>
          </a:xfrm>
          <a:prstGeom prst="flowChartMagneticDisk">
            <a:avLst/>
          </a:prstGeom>
          <a:solidFill>
            <a:srgbClr val="00FFC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56,6%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929322" y="5429264"/>
            <a:ext cx="2571768" cy="642942"/>
          </a:xfrm>
          <a:prstGeom prst="flowChartMagneticDisk">
            <a:avLst/>
          </a:prstGeom>
          <a:solidFill>
            <a:srgbClr val="00FFC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43,4%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 rot="16200000">
            <a:off x="4761273" y="403563"/>
            <a:ext cx="264398" cy="5214971"/>
          </a:xfrm>
          <a:prstGeom prst="rightBrace">
            <a:avLst>
              <a:gd name="adj1" fmla="val 8333"/>
              <a:gd name="adj2" fmla="val 46149"/>
            </a:avLst>
          </a:prstGeom>
          <a:ln w="41275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2071670" y="5143512"/>
            <a:ext cx="142876" cy="214314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215206" y="5143512"/>
            <a:ext cx="142876" cy="214314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85720" y="6286520"/>
            <a:ext cx="885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План 2013года          Фактическое исполнение</a:t>
            </a: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</a:rPr>
              <a:t> Отклонение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</a:rPr>
              <a:t>от плана               % исполнения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6429396"/>
            <a:ext cx="142876" cy="14287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429396"/>
            <a:ext cx="142876" cy="14287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429396"/>
            <a:ext cx="142876" cy="142876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429396"/>
            <a:ext cx="142876" cy="142876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85786" y="0"/>
            <a:ext cx="83582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 dirty="0" smtClean="0">
                <a:latin typeface="Times New Roman" pitchFamily="18" charset="0"/>
              </a:rPr>
              <a:t>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БЮДЖЕТОВ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ГОРОДСКОГО И СЕЛЬСКИХ ПОСЕЛЕНИЙ ЗА</a:t>
            </a:r>
            <a:r>
              <a:rPr lang="ru-RU" sz="2000" b="1" dirty="0" smtClean="0">
                <a:latin typeface="Times New Roman" pitchFamily="18" charset="0"/>
              </a:rPr>
              <a:t>  2013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13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4213" y="285728"/>
            <a:ext cx="8229600" cy="1371600"/>
          </a:xfrm>
          <a:noFill/>
        </p:spPr>
        <p:txBody>
          <a:bodyPr anchor="t" anchorCtr="1"/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ВЫПОЛНЕНИЕ ПЛАНА ПО СБОРУ НАЛОГОВЫХ И НЕНАЛОГОВЫХ ДОХОДОВ ПО БЮДЖЕТАМ ГОРОДСКОГО И СЕЛЬСКИХ ПОСЕЛЕНИЙ ИПАТОВСКОГО РАЙОНА ЗА 2013 ГОД</a:t>
            </a:r>
          </a:p>
        </p:txBody>
      </p:sp>
      <p:sp>
        <p:nvSpPr>
          <p:cNvPr id="19460" name="Text Box 12"/>
          <p:cNvSpPr txBox="1">
            <a:spLocks noChangeArrowheads="1"/>
          </p:cNvSpPr>
          <p:nvPr/>
        </p:nvSpPr>
        <p:spPr bwMode="auto">
          <a:xfrm>
            <a:off x="8350284" y="71414"/>
            <a:ext cx="7937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/>
              <a:t>Схема</a:t>
            </a:r>
            <a:r>
              <a:rPr lang="en-US" sz="1000" dirty="0"/>
              <a:t> 1</a:t>
            </a:r>
            <a:r>
              <a:rPr lang="ru-RU" sz="1000" dirty="0"/>
              <a:t>4</a:t>
            </a:r>
          </a:p>
        </p:txBody>
      </p:sp>
      <p:pic>
        <p:nvPicPr>
          <p:cNvPr id="19461" name="Picture 13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7308850" y="1857364"/>
            <a:ext cx="144463" cy="142875"/>
          </a:xfrm>
          <a:prstGeom prst="rect">
            <a:avLst/>
          </a:prstGeom>
          <a:solidFill>
            <a:srgbClr val="CCECFF">
              <a:alpha val="8196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7308850" y="1571613"/>
            <a:ext cx="144463" cy="1428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7451725" y="1511288"/>
            <a:ext cx="1512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от 100 до 110 % </a:t>
            </a: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(5)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7380288" y="1797041"/>
            <a:ext cx="1439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свыше 110% </a:t>
            </a: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(10)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 descr="Поселения план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64" y="1142984"/>
            <a:ext cx="8715436" cy="5925346"/>
          </a:xfrm>
          <a:prstGeom prst="rect">
            <a:avLst/>
          </a:prstGeom>
        </p:spPr>
      </p:pic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7286644" y="1285860"/>
            <a:ext cx="144463" cy="1428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429520" y="121442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до 100% (1)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72547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/>
              <a:t>СТРУКТУРА БЕЗВОЗМЕЗДНЫХ ПОСТУПЛЕНИЙ В БЮДЖЕТЫ </a:t>
            </a:r>
            <a:br>
              <a:rPr lang="ru-RU" sz="2000" b="1" dirty="0" smtClean="0"/>
            </a:br>
            <a:r>
              <a:rPr lang="ru-RU" sz="2000" b="1" dirty="0" smtClean="0"/>
              <a:t>ГОРОДСКОГО И СЕЛЬСКИХ ПОСЕЛЕНИЙ ИПАТОВСКОГО РАЙОНА</a:t>
            </a:r>
            <a:br>
              <a:rPr lang="ru-RU" sz="2000" b="1" dirty="0" smtClean="0"/>
            </a:br>
            <a:r>
              <a:rPr lang="ru-RU" sz="2000" b="1" dirty="0" smtClean="0"/>
              <a:t>ЗА 2013 ГОД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dirty="0"/>
          </a:p>
        </p:txBody>
      </p:sp>
      <p:pic>
        <p:nvPicPr>
          <p:cNvPr id="4" name="Picture 64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571604" y="1071546"/>
          <a:ext cx="8650318" cy="5443537"/>
        </p:xfrm>
        <a:graphic>
          <a:graphicData uri="http://schemas.openxmlformats.org/presentationml/2006/ole">
            <p:oleObj spid="_x0000_s31746" name="Диаграмма" r:id="rId4" imgW="8419910" imgH="5333810" progId="MSGraph.Chart.8">
              <p:embed followColorScheme="full"/>
            </p:oleObj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>
            <a:off x="1928794" y="1714488"/>
            <a:ext cx="500066" cy="3857652"/>
          </a:xfrm>
          <a:prstGeom prst="leftBrac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7000892" y="2000240"/>
            <a:ext cx="285752" cy="3500462"/>
          </a:xfrm>
          <a:prstGeom prst="rightBrac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 rot="16200000">
            <a:off x="928662" y="3453706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171193,01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7204193" y="363230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155020,34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3929058" y="5072074"/>
            <a:ext cx="428628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929058" y="3429000"/>
            <a:ext cx="428628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857620" y="1571612"/>
            <a:ext cx="428628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786182" y="478632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+2278,80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14744" y="3214686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-18429,04</a:t>
            </a:r>
            <a:endParaRPr lang="ru-R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14744" y="1285860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+47,57</a:t>
            </a:r>
            <a:endParaRPr lang="ru-RU" sz="12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970801" y="785794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15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2700" b="1" dirty="0" smtClean="0">
                <a:cs typeface="Times New Roman" pitchFamily="18" charset="0"/>
              </a:rPr>
              <a:t>КАЧЕСТВО УПРАВЛЕНИЯ БЮДЖЕТНЫМ ПРОЦЕССОМ </a:t>
            </a:r>
            <a:br>
              <a:rPr lang="ru-RU" sz="2700" b="1" dirty="0" smtClean="0">
                <a:cs typeface="Times New Roman" pitchFamily="18" charset="0"/>
              </a:rPr>
            </a:br>
            <a:r>
              <a:rPr lang="ru-RU" sz="2700" b="1" dirty="0" smtClean="0">
                <a:cs typeface="Times New Roman" pitchFamily="18" charset="0"/>
              </a:rPr>
              <a:t>В МО КРАЯ ЗА 2012 ГОД</a:t>
            </a:r>
            <a:r>
              <a:rPr lang="ru-RU" b="1" dirty="0" smtClean="0">
                <a:cs typeface="Times New Roman" pitchFamily="18" charset="0"/>
              </a:rPr>
              <a:t/>
            </a:r>
            <a:br>
              <a:rPr lang="ru-RU" b="1" dirty="0" smtClean="0"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4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390997" y="0"/>
            <a:ext cx="68159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Схема 15</a:t>
            </a:r>
            <a:endParaRPr lang="ru-RU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4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ВСЕГО ДОХОДОВ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1222055,64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214686"/>
            <a:ext cx="278608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191266,02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214686"/>
            <a:ext cx="278608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Безвозмездные поступления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1030789,62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000240"/>
            <a:ext cx="2786082" cy="4286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1237879,69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 15824,05       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4143380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1033711,48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204168,21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+12902,19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+ 2921,86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101,3%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100,3%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106,7%</a:t>
            </a: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92866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83,5%</a:t>
            </a: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92932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16,5%</a:t>
            </a: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 rot="16200000">
            <a:off x="4761273" y="403563"/>
            <a:ext cx="264398" cy="5214971"/>
          </a:xfrm>
          <a:prstGeom prst="rightBrace">
            <a:avLst>
              <a:gd name="adj1" fmla="val 8333"/>
              <a:gd name="adj2" fmla="val 46149"/>
            </a:avLst>
          </a:prstGeom>
          <a:ln w="412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2071670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215206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85720" y="6286520"/>
            <a:ext cx="885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План 2013года          Фактическое исполнение</a:t>
            </a: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</a:rPr>
              <a:t> Отклонение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</a:rPr>
              <a:t>от плана               % исполнения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6357958"/>
            <a:ext cx="142876" cy="142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357958"/>
            <a:ext cx="142876" cy="142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357958"/>
            <a:ext cx="142876" cy="1428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357958"/>
            <a:ext cx="142876" cy="142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0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 dirty="0" smtClean="0">
                <a:latin typeface="Times New Roman" pitchFamily="18" charset="0"/>
              </a:rPr>
              <a:t>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БЮДЖЕТА  ИПАТОВСКОГО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МУНИЦИПАЛЬНОГО РАЙОНА СТАВРОПОЛЬСКОГО КРАЯ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000" b="1" dirty="0" smtClean="0">
                <a:latin typeface="Times New Roman" pitchFamily="18" charset="0"/>
              </a:rPr>
              <a:t>  2013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86808" cy="127478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ДИНАМИКА ПОСТУПЛЕНИЙ В МЕСТНЫЙ БЮДЖЕТ ПО ОСНОВНЫМ НАЛОГОВЫМ И НЕНАЛОГОВЫМ ИСТОЧНИКАМ ЗА 2012- 2013 ГОДЫ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4" name="Picture 64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500002" y="1071546"/>
          <a:ext cx="8643998" cy="5643602"/>
        </p:xfrm>
        <a:graphic>
          <a:graphicData uri="http://schemas.openxmlformats.org/presentationml/2006/ole">
            <p:oleObj spid="_x0000_s1026" name="Диаграмма" r:id="rId4" imgW="5953316" imgH="4000500" progId="MSGraph.Chart.8">
              <p:embed followColorScheme="full"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43174" y="142873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↑14,6%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4572008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↓9,8%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29256" y="457200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↑2,7%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15140" y="4714884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↑27,6%</a:t>
            </a:r>
            <a:endParaRPr lang="ru-R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929586" y="785794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2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80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СТРУКТУРА БЕЗВОЗМЕЗДНЫХ ПОСТУПЛЕНИЙ В  БЮДЖЕТ </a:t>
            </a:r>
            <a:b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ИПАТОВСКОГО МУНИЦИПАЛЬНОГО РАЙОНА СТАВРОПОЛЬСКОГО КРАЯ ЗА 2013 год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4" name="Picture 64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071546"/>
            <a:ext cx="3071834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БЕЗВОЗМЕЗДНЫЕ</a:t>
            </a:r>
            <a:r>
              <a:rPr lang="ru-RU" sz="2000" dirty="0" smtClean="0"/>
              <a:t> </a:t>
            </a:r>
            <a:r>
              <a:rPr lang="ru-RU" sz="1600" dirty="0" smtClean="0"/>
              <a:t>ПОСТУПЛЕНИЯ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1357298"/>
            <a:ext cx="307183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832866,92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1928802"/>
            <a:ext cx="307183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1033711,48 (всего)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1643050"/>
            <a:ext cx="3071834" cy="285752"/>
          </a:xfrm>
          <a:prstGeom prst="rect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1030789,62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214554"/>
            <a:ext cx="307183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1037795,22 </a:t>
            </a:r>
            <a:r>
              <a:rPr lang="ru-RU" sz="1400" dirty="0" smtClean="0">
                <a:solidFill>
                  <a:schemeClr val="tx1"/>
                </a:solidFill>
              </a:rPr>
              <a:t>(без учета возвратов)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500306"/>
            <a:ext cx="1571636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200844,57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57752" y="2500306"/>
            <a:ext cx="1500198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124,1 %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СУБВЕНЦИИ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143108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СУБСИДИИ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ДОТАЦИИ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3143248"/>
            <a:ext cx="2786082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ПРОЧИЕ 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14810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696310,42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180793,78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157472,00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3429000"/>
            <a:ext cx="1428760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ИНЫЕ МЕЖБЮДЖЕТНЫЕ ТРАНСФЕРТЫ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572364" y="3429000"/>
            <a:ext cx="1428792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ПРОЧИЕ БЕЗВОЗМЕЗДНЫЕ ПОСТУПЛЕНИЯ</a:t>
            </a:r>
            <a:endParaRPr 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215074" y="4214818"/>
            <a:ext cx="1357322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2455,37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72396" y="4214818"/>
            <a:ext cx="1428760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763,65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72396" y="4500570"/>
            <a:ext cx="1428760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994,99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15074" y="4500570"/>
            <a:ext cx="1357322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4200,93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14810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592712,07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43108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79165,60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163891,00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64" y="4786322"/>
            <a:ext cx="71441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-234,34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215074" y="4786322"/>
            <a:ext cx="785818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-1745,56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4786322"/>
            <a:ext cx="928694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+103598,35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43108" y="4786322"/>
            <a:ext cx="100013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+101628,18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2844" y="4786322"/>
            <a:ext cx="785818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-6419,00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28662" y="4786322"/>
            <a:ext cx="857256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-3,9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143240" y="4786322"/>
            <a:ext cx="642942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128,4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143504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17,5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000892" y="4786322"/>
            <a:ext cx="571504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-41,6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286776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-23,3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3108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17,4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14810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67,1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572396" y="5214950"/>
            <a:ext cx="142879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0,1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15074" y="5214950"/>
            <a:ext cx="135732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5720" y="5857892"/>
            <a:ext cx="85725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Фактическое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Фактическое               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Отклонение от  факта 2012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Отклонение от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Удельный вес          исполнение  2013           исполнение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2012г  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в абсолютном выражении             факта 2012,%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в общем объеме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dirty="0" smtClean="0">
              <a:latin typeface="Times New Roman" pitchFamily="18" charset="0"/>
            </a:endParaRPr>
          </a:p>
          <a:p>
            <a:pPr eaLnBrk="0" hangingPunct="0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поступлений без </a:t>
            </a:r>
          </a:p>
          <a:p>
            <a:pPr eaLnBrk="0" hangingPunct="0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учета возвратов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42844" y="6000768"/>
            <a:ext cx="142876" cy="142876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571604" y="6000768"/>
            <a:ext cx="142876" cy="142876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3240" y="6000768"/>
            <a:ext cx="142876" cy="142876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86380" y="6000768"/>
            <a:ext cx="142876" cy="142876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58016" y="6000768"/>
            <a:ext cx="142876" cy="142876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43702" y="135729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ФАКТ 2012 ГОДА</a:t>
            </a:r>
            <a:endParaRPr lang="ru-RU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643702" y="1643050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ПЛАН 2013 ГОДА</a:t>
            </a:r>
            <a:endParaRPr lang="ru-RU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3</a:t>
            </a:r>
            <a:endParaRPr lang="ru-RU" sz="1000" dirty="0"/>
          </a:p>
        </p:txBody>
      </p:sp>
      <p:sp>
        <p:nvSpPr>
          <p:cNvPr id="52" name="Правая фигурная скобка 51"/>
          <p:cNvSpPr/>
          <p:nvPr/>
        </p:nvSpPr>
        <p:spPr>
          <a:xfrm>
            <a:off x="6357950" y="2000240"/>
            <a:ext cx="142876" cy="428628"/>
          </a:xfrm>
          <a:prstGeom prst="rightBrace">
            <a:avLst/>
          </a:prstGeom>
          <a:ln w="25400"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6643702" y="2071678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ФАКТ 2013 ГОДА</a:t>
            </a:r>
          </a:p>
        </p:txBody>
      </p:sp>
      <p:sp>
        <p:nvSpPr>
          <p:cNvPr id="57" name="Минус 56"/>
          <p:cNvSpPr/>
          <p:nvPr/>
        </p:nvSpPr>
        <p:spPr>
          <a:xfrm>
            <a:off x="6357950" y="1428736"/>
            <a:ext cx="214314" cy="142876"/>
          </a:xfrm>
          <a:prstGeom prst="mathMinus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8" name="Минус 57"/>
          <p:cNvSpPr/>
          <p:nvPr/>
        </p:nvSpPr>
        <p:spPr>
          <a:xfrm>
            <a:off x="6357950" y="1714488"/>
            <a:ext cx="214314" cy="142876"/>
          </a:xfrm>
          <a:prstGeom prst="mathMinus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4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ВСЕГО ДОХОДОВ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263305,93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214686"/>
            <a:ext cx="2786082" cy="92869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108518,74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214686"/>
            <a:ext cx="2786082" cy="92869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154787,19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000240"/>
            <a:ext cx="2786082" cy="4286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274557,42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 11251,48       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4143380"/>
            <a:ext cx="2786082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155325,73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119231,69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+10712,94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+ 538,54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104,3%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100,3%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109,9%</a:t>
            </a: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928662" y="5429264"/>
            <a:ext cx="2571768" cy="642942"/>
          </a:xfrm>
          <a:prstGeom prst="flowChartMagneticDisk">
            <a:avLst/>
          </a:prstGeom>
          <a:solidFill>
            <a:srgbClr val="00FFC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56,6%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929322" y="5429264"/>
            <a:ext cx="2571768" cy="642942"/>
          </a:xfrm>
          <a:prstGeom prst="flowChartMagneticDisk">
            <a:avLst/>
          </a:prstGeom>
          <a:solidFill>
            <a:srgbClr val="00FFC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43,4%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 rot="16200000">
            <a:off x="4761273" y="403563"/>
            <a:ext cx="264398" cy="5214971"/>
          </a:xfrm>
          <a:prstGeom prst="rightBrace">
            <a:avLst>
              <a:gd name="adj1" fmla="val 8333"/>
              <a:gd name="adj2" fmla="val 46149"/>
            </a:avLst>
          </a:prstGeom>
          <a:ln w="41275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2071670" y="5143512"/>
            <a:ext cx="142876" cy="214314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215206" y="5143512"/>
            <a:ext cx="142876" cy="214314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85720" y="6286520"/>
            <a:ext cx="885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План 2013года          Фактическое исполнение</a:t>
            </a: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</a:rPr>
              <a:t> Отклонение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</a:rPr>
              <a:t>от плана               % исполнения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6429396"/>
            <a:ext cx="142876" cy="14287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429396"/>
            <a:ext cx="142876" cy="14287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429396"/>
            <a:ext cx="142876" cy="142876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429396"/>
            <a:ext cx="142876" cy="142876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0"/>
            <a:ext cx="85010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 dirty="0" smtClean="0">
                <a:latin typeface="Times New Roman" pitchFamily="18" charset="0"/>
              </a:rPr>
              <a:t>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БЮДЖЕТОВ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ГОРОДСКОГО И СЕЛЬСКИХ ПОСЕЛЕНИЙ ЗА</a:t>
            </a:r>
            <a:r>
              <a:rPr lang="ru-RU" sz="2000" b="1" dirty="0" smtClean="0">
                <a:latin typeface="Times New Roman" pitchFamily="18" charset="0"/>
              </a:rPr>
              <a:t>  2013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4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8229600" cy="714380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БЕЗВОЗМЕЗДНЫЕ ПОСТУПЛЕНИЯ В БЮДЖЕТЫ ГОРОДСКОГО И СЕЛЬСКИХ ПОСЕЛЕНИЙ ИПАТОВСКОГО РАЙОНА </a:t>
            </a:r>
            <a:b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ЗА 2012- 2013 ГОДЫ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4" name="Picture 64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0" y="928646"/>
          <a:ext cx="8715436" cy="5929354"/>
        </p:xfrm>
        <a:graphic>
          <a:graphicData uri="http://schemas.openxmlformats.org/presentationml/2006/ole">
            <p:oleObj spid="_x0000_s17410" name="Диаграмма" r:id="rId4" imgW="5953316" imgH="4000500" progId="MSGraph.Chart.8">
              <p:embed followColorScheme="full"/>
            </p:oleObj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5000628" y="1785926"/>
            <a:ext cx="7143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3000364" y="2571744"/>
            <a:ext cx="45719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7643834" y="4929198"/>
            <a:ext cx="45719" cy="2143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000364" y="2643182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3,6%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185736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17,5%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4929198"/>
            <a:ext cx="64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2,5%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694180" y="714356"/>
            <a:ext cx="1066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5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ТЫС.РУБЛЕЙ</a:t>
            </a:r>
            <a:endParaRPr lang="ru-RU" sz="105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5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5888"/>
            <a:ext cx="8229600" cy="1371600"/>
          </a:xfrm>
          <a:noFill/>
        </p:spPr>
        <p:txBody>
          <a:bodyPr anchor="t" anchorCtr="1"/>
          <a:lstStyle/>
          <a:p>
            <a:pPr algn="ctr"/>
            <a:r>
              <a:rPr lang="ru-RU" sz="1600" b="1" smtClean="0">
                <a:latin typeface="Times New Roman" pitchFamily="18" charset="0"/>
              </a:rPr>
              <a:t>ЗАДОЛЖЕННОСТЬ ПО НАЛОГОВЫМ И НЕНАЛОГОВЫМ ДОХОДАМ, ПОДЛЕЖАЩИХ ПЕРЕЧИСЛЕНИЮ В КОНСОЛИДИРОВАННЫЙ БЮДЖЕТ ИПАТОВСКОГО РАЙОНА </a:t>
            </a:r>
            <a:br>
              <a:rPr lang="ru-RU" sz="1600" b="1" smtClean="0">
                <a:latin typeface="Times New Roman" pitchFamily="18" charset="0"/>
              </a:rPr>
            </a:br>
            <a:r>
              <a:rPr lang="ru-RU" sz="1600" b="1" smtClean="0">
                <a:latin typeface="Times New Roman" pitchFamily="18" charset="0"/>
              </a:rPr>
              <a:t>НА 01.01.2014 ГОДА</a:t>
            </a:r>
          </a:p>
        </p:txBody>
      </p:sp>
      <p:graphicFrame>
        <p:nvGraphicFramePr>
          <p:cNvPr id="24" name="Схема 23"/>
          <p:cNvGraphicFramePr/>
          <p:nvPr/>
        </p:nvGraphicFramePr>
        <p:xfrm>
          <a:off x="431800" y="1142984"/>
          <a:ext cx="8604250" cy="494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4" name="Picture 24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7812088" y="836613"/>
            <a:ext cx="11525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5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ТЫС.РУБЛЕЙ</a:t>
            </a:r>
            <a:endParaRPr lang="ru-RU" sz="105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1547813" y="63817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1619250" y="6453188"/>
            <a:ext cx="2447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рост задолженности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5940425" y="6453188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>
                <a:effectLst>
                  <a:outerShdw blurRad="38100" dist="38100" dir="2700000" algn="tl">
                    <a:srgbClr val="FFFFFF"/>
                  </a:outerShdw>
                </a:effectLst>
              </a:rPr>
              <a:t>Уд.вес в общей сумме задолженности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8675688" y="-18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6357958"/>
            <a:ext cx="42862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2976" y="6357958"/>
            <a:ext cx="50006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6</a:t>
            </a:r>
            <a:endParaRPr lang="ru-RU" sz="1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</a:rPr>
              <a:t>ОСНОВНЫЕ ХАРАКТЕРИСТИКИ РАСХОДОВ БЮДЖЕТА ИПАТОВСКОГО МУНИЦИПАЛЬНОГО РАЙОНА СТАВРОПОЛЬСКОГО КРАЯ  ЗА 2013 год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57158" y="1071546"/>
          <a:ext cx="8643998" cy="5643601"/>
        </p:xfrm>
        <a:graphic>
          <a:graphicData uri="http://schemas.openxmlformats.org/presentationml/2006/ole">
            <p:oleObj spid="_x0000_s22530" name="Диаграмма" r:id="rId3" imgW="7991284" imgH="5076634" progId="MSGraph.Chart.8">
              <p:embed followColorScheme="full"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94180" y="857232"/>
            <a:ext cx="8867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i="1" dirty="0" smtClean="0">
                <a:latin typeface="+mj-lt"/>
                <a:cs typeface="Times New Roman" pitchFamily="18" charset="0"/>
              </a:rPr>
              <a:t>ТЫС.РУБЛЕЙ</a:t>
            </a:r>
            <a:endParaRPr lang="ru-RU" sz="10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357554" y="5929330"/>
            <a:ext cx="1071570" cy="428628"/>
          </a:xfrm>
          <a:prstGeom prst="curvedUp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10800000">
            <a:off x="5143504" y="5929330"/>
            <a:ext cx="1071570" cy="428628"/>
          </a:xfrm>
          <a:prstGeom prst="curvedDown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600076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131,7%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57818" y="600076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93,5%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00298" y="38576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948672,90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300037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1249426,60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643570" y="335756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1168271,80</a:t>
            </a:r>
            <a:endParaRPr lang="ru-RU" sz="2000" b="1" dirty="0"/>
          </a:p>
        </p:txBody>
      </p:sp>
      <p:pic>
        <p:nvPicPr>
          <p:cNvPr id="13" name="Picture 24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7</a:t>
            </a:r>
            <a:endParaRPr lang="ru-RU" sz="1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8229600" cy="785794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</a:rPr>
              <a:t>КАССОВОЕ ИСПОЛНЕНИЕ БЮДЖЕТА ИПАТОВСКОГО МУНИЦИПАЛЬНОГО РАЙОНА СТАВРОПОЛЬСКОГО КРАЯ В РАЗРЕЗЕ ГЛАВНЫХ РАСПОРЯДИТЕЛЕЙ БЮДЖЕТНЫХ СРЕДСТВ ЗА 2013 год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0" y="1281113"/>
          <a:ext cx="9058275" cy="5094287"/>
        </p:xfrm>
        <a:graphic>
          <a:graphicData uri="http://schemas.openxmlformats.org/presentationml/2006/ole">
            <p:oleObj spid="_x0000_s26626" name="Диаграмма" r:id="rId3" imgW="8077010" imgH="4543425" progId="Excel.Chart.8">
              <p:embed/>
            </p:oleObj>
          </a:graphicData>
        </a:graphic>
      </p:graphicFrame>
      <p:pic>
        <p:nvPicPr>
          <p:cNvPr id="5" name="Picture 24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4213" cy="692150"/>
          </a:xfrm>
          <a:prstGeom prst="rect">
            <a:avLst/>
          </a:prstGeom>
          <a:solidFill>
            <a:srgbClr val="FFFF99">
              <a:alpha val="96861"/>
            </a:srgbClr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14348" y="1785926"/>
            <a:ext cx="8429652" cy="45719"/>
          </a:xfrm>
          <a:prstGeom prst="line">
            <a:avLst/>
          </a:prstGeom>
          <a:noFill/>
          <a:ln w="31750">
            <a:solidFill>
              <a:srgbClr val="9933FF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714876" y="142873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93,5%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8</a:t>
            </a:r>
            <a:endParaRPr lang="ru-RU" sz="1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679</Words>
  <PresentationFormat>Экран (4:3)</PresentationFormat>
  <Paragraphs>296</Paragraphs>
  <Slides>17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Диаграмма</vt:lpstr>
      <vt:lpstr>Диаграмма Microsoft Graph</vt:lpstr>
      <vt:lpstr> Отчет  об исполнении бюджета  Ипатовского муниципального района Ставропольского края за 2013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апрель 2014 год</vt:lpstr>
      <vt:lpstr>Слайд 2</vt:lpstr>
      <vt:lpstr>ДИНАМИКА ПОСТУПЛЕНИЙ В МЕСТНЫЙ БЮДЖЕТ ПО ОСНОВНЫМ НАЛОГОВЫМ И НЕНАЛОГОВЫМ ИСТОЧНИКАМ ЗА 2012- 2013 ГОДЫ </vt:lpstr>
      <vt:lpstr>СТРУКТУРА БЕЗВОЗМЕЗДНЫХ ПОСТУПЛЕНИЙ В  БЮДЖЕТ  ИПАТОВСКОГО МУНИЦИПАЛЬНОГО РАЙОНА СТАВРОПОЛЬСКОГО КРАЯ ЗА 2013 год </vt:lpstr>
      <vt:lpstr>Слайд 5</vt:lpstr>
      <vt:lpstr>БЕЗВОЗМЕЗДНЫЕ ПОСТУПЛЕНИЯ В БЮДЖЕТЫ ГОРОДСКОГО И СЕЛЬСКИХ ПОСЕЛЕНИЙ ИПАТОВСКОГО РАЙОНА  ЗА 2012- 2013 ГОДЫ </vt:lpstr>
      <vt:lpstr>ЗАДОЛЖЕННОСТЬ ПО НАЛОГОВЫМ И НЕНАЛОГОВЫМ ДОХОДАМ, ПОДЛЕЖАЩИХ ПЕРЕЧИСЛЕНИЮ В КОНСОЛИДИРОВАННЫЙ БЮДЖЕТ ИПАТОВСКОГО РАЙОНА  НА 01.01.2014 ГОДА</vt:lpstr>
      <vt:lpstr>ОСНОВНЫЕ ХАРАКТЕРИСТИКИ РАСХОДОВ БЮДЖЕТА ИПАТОВСКОГО МУНИЦИПАЛЬНОГО РАЙОНА СТАВРОПОЛЬСКОГО КРАЯ  ЗА 2013 год </vt:lpstr>
      <vt:lpstr>КАССОВОЕ ИСПОЛНЕНИЕ БЮДЖЕТА ИПАТОВСКОГО МУНИЦИПАЛЬНОГО РАЙОНА СТАВРОПОЛЬСКОГО КРАЯ В РАЗРЕЗЕ ГЛАВНЫХ РАСПОРЯДИТЕЛЕЙ БЮДЖЕТНЫХ СРЕДСТВ ЗА 2013 год </vt:lpstr>
      <vt:lpstr>ЭКОНОМИЧЕСКАЯ СТРУКТУРА РАСХОДОВ БЮДЖЕТА ИПАТОВСКОГО МУНИЦИПАЛЬНОГО РАЙОНА  СТАВРОПОЛЬСКОГО КРАЯ  ЗА 2013 год</vt:lpstr>
      <vt:lpstr>АНАЛИЗ РИТМИЧНОСТИ КАССОВЫХ ВЫПЛАТ  за 2011-2013 годы</vt:lpstr>
      <vt:lpstr>ДИНАМИКА ДЕБИТОРСКОЙ И КРЕДИТОРСКОЙ ЗАДОЛЖЕННОСТИ  МЕСТНОГО БЮДЖЕТА  в 2013 году</vt:lpstr>
      <vt:lpstr>СТРУКТУРА И ОБЪЕМ ОСТАТКОВ СРЕДСТВ БЮДЖЕТА ИПАТОВСКОГО МУНИЦИПАЛЬНОГО РАЙОНА СТАВРОПОЛЬСКОГО КРАЯ   </vt:lpstr>
      <vt:lpstr>Слайд 14</vt:lpstr>
      <vt:lpstr>ВЫПОЛНЕНИЕ ПЛАНА ПО СБОРУ НАЛОГОВЫХ И НЕНАЛОГОВЫХ ДОХОДОВ ПО БЮДЖЕТАМ ГОРОДСКОГО И СЕЛЬСКИХ ПОСЕЛЕНИЙ ИПАТОВСКОГО РАЙОНА ЗА 2013 ГОД</vt:lpstr>
      <vt:lpstr>СТРУКТУРА БЕЗВОЗМЕЗДНЫХ ПОСТУПЛЕНИЙ В БЮДЖЕТЫ  ГОРОДСКОГО И СЕЛЬСКИХ ПОСЕЛЕНИЙ ИПАТОВСКОГО РАЙОНА ЗА 2013 ГОД </vt:lpstr>
      <vt:lpstr>КАЧЕСТВО УПРАВЛЕНИЯ БЮДЖЕТНЫМ ПРОЦЕССОМ  В МО КРАЯ ЗА 2012 ГОД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Отчет  об исполнении бюджета  Ипатовского муниципального района Ставропольского края за 2013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март 2014 год</dc:title>
  <cp:lastModifiedBy>Timoshenko</cp:lastModifiedBy>
  <cp:revision>113</cp:revision>
  <dcterms:modified xsi:type="dcterms:W3CDTF">2014-04-14T12:38:29Z</dcterms:modified>
</cp:coreProperties>
</file>