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56" r:id="rId3"/>
    <p:sldId id="258" r:id="rId4"/>
    <p:sldId id="259" r:id="rId5"/>
    <p:sldId id="260" r:id="rId6"/>
    <p:sldId id="273" r:id="rId7"/>
    <p:sldId id="272" r:id="rId8"/>
    <p:sldId id="262" r:id="rId9"/>
    <p:sldId id="276" r:id="rId10"/>
    <p:sldId id="277" r:id="rId11"/>
    <p:sldId id="264" r:id="rId12"/>
    <p:sldId id="266" r:id="rId13"/>
    <p:sldId id="267" r:id="rId14"/>
    <p:sldId id="268" r:id="rId15"/>
    <p:sldId id="275" r:id="rId16"/>
    <p:sldId id="270" r:id="rId17"/>
    <p:sldId id="274" r:id="rId18"/>
    <p:sldId id="278" r:id="rId1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D9F5"/>
    <a:srgbClr val="65C78A"/>
    <a:srgbClr val="71BB92"/>
    <a:srgbClr val="52AC7B"/>
    <a:srgbClr val="B5D4F9"/>
    <a:srgbClr val="C8D2E2"/>
    <a:srgbClr val="D1DDE1"/>
    <a:srgbClr val="FF5050"/>
    <a:srgbClr val="0000FF"/>
    <a:srgbClr val="BCC63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03BF8B-3CC3-408F-9630-5453F775C1F2}" type="doc">
      <dgm:prSet loTypeId="urn:microsoft.com/office/officeart/2005/8/layout/orgChart1" loCatId="hierarchy" qsTypeId="urn:microsoft.com/office/officeart/2005/8/quickstyle/3d3" qsCatId="3D" csTypeId="urn:microsoft.com/office/officeart/2005/8/colors/accent1_2" csCatId="accent1" phldr="1"/>
      <dgm:spPr/>
    </dgm:pt>
    <dgm:pt modelId="{12DE40B8-84CB-4DA0-B012-2D637515DE74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ЗАДОЛЖЕННОСТЬ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800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16044,20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800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-43,1%</a:t>
          </a:r>
          <a:endParaRPr kumimoji="0" lang="ru-RU" sz="3600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tx2">
                <a:lumMod val="60000"/>
                <a:lumOff val="40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</dgm:t>
    </dgm:pt>
    <dgm:pt modelId="{D584E14B-BED3-4257-9484-3FC6993EDFF2}" type="parTrans" cxnId="{444263B8-043B-4179-82C4-4B321AB0811F}">
      <dgm:prSet/>
      <dgm:spPr/>
      <dgm:t>
        <a:bodyPr/>
        <a:lstStyle/>
        <a:p>
          <a:endParaRPr lang="ru-RU"/>
        </a:p>
      </dgm:t>
    </dgm:pt>
    <dgm:pt modelId="{99A9BBDD-2313-41ED-A8A2-0E0C5109325E}" type="sibTrans" cxnId="{444263B8-043B-4179-82C4-4B321AB0811F}">
      <dgm:prSet/>
      <dgm:spPr/>
      <dgm:t>
        <a:bodyPr/>
        <a:lstStyle/>
        <a:p>
          <a:endParaRPr lang="ru-RU"/>
        </a:p>
      </dgm:t>
    </dgm:pt>
    <dgm:pt modelId="{7170790B-85E2-4EC4-A173-7A8E04A5F77E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НДФЛ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3374,97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21,0%</a:t>
          </a:r>
        </a:p>
      </dgm:t>
    </dgm:pt>
    <dgm:pt modelId="{D8A13D9E-F20D-49A5-A4A1-73C7DA5FD7F5}" type="parTrans" cxnId="{C5CA82AD-8915-42AD-85EB-94C3181C0E3A}">
      <dgm:prSet/>
      <dgm:spPr/>
      <dgm:t>
        <a:bodyPr/>
        <a:lstStyle/>
        <a:p>
          <a:endParaRPr lang="ru-RU" dirty="0"/>
        </a:p>
      </dgm:t>
    </dgm:pt>
    <dgm:pt modelId="{B632FBB9-94E8-4183-958E-7E4034AF7951}" type="sibTrans" cxnId="{C5CA82AD-8915-42AD-85EB-94C3181C0E3A}">
      <dgm:prSet/>
      <dgm:spPr/>
      <dgm:t>
        <a:bodyPr/>
        <a:lstStyle/>
        <a:p>
          <a:endParaRPr lang="ru-RU"/>
        </a:p>
      </dgm:t>
    </dgm:pt>
    <dgm:pt modelId="{D669A8F4-9927-456E-B281-4B2EC182159C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ЗЕМЕЛЬНЫЙ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НАЛОГ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5168,14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32,2%</a:t>
          </a:r>
        </a:p>
      </dgm:t>
    </dgm:pt>
    <dgm:pt modelId="{64E21E5B-017E-43D9-A91A-ACEACDBEDD3F}" type="parTrans" cxnId="{7A256B70-075E-48A3-8A65-066FA45132CE}">
      <dgm:prSet/>
      <dgm:spPr/>
      <dgm:t>
        <a:bodyPr/>
        <a:lstStyle/>
        <a:p>
          <a:endParaRPr lang="ru-RU" dirty="0"/>
        </a:p>
      </dgm:t>
    </dgm:pt>
    <dgm:pt modelId="{9F151AF1-1ABB-4360-99A7-221FE99C27E8}" type="sibTrans" cxnId="{7A256B70-075E-48A3-8A65-066FA45132CE}">
      <dgm:prSet/>
      <dgm:spPr/>
      <dgm:t>
        <a:bodyPr/>
        <a:lstStyle/>
        <a:p>
          <a:endParaRPr lang="ru-RU"/>
        </a:p>
      </dgm:t>
    </dgm:pt>
    <dgm:pt modelId="{3739AB69-D9AE-4437-8858-ECDAB3CF0472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НАЛОГ НА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ИМУЩЕСТВО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3389,41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21,1%</a:t>
          </a:r>
        </a:p>
      </dgm:t>
    </dgm:pt>
    <dgm:pt modelId="{8278B996-4A04-4000-8AC8-B1AA80207FD0}" type="parTrans" cxnId="{2F509312-2D42-4377-A03C-E6321E458638}">
      <dgm:prSet/>
      <dgm:spPr/>
      <dgm:t>
        <a:bodyPr/>
        <a:lstStyle/>
        <a:p>
          <a:endParaRPr lang="ru-RU" dirty="0"/>
        </a:p>
      </dgm:t>
    </dgm:pt>
    <dgm:pt modelId="{64AF500A-DFA8-4A2F-B8AD-DDBE25511528}" type="sibTrans" cxnId="{2F509312-2D42-4377-A03C-E6321E458638}">
      <dgm:prSet/>
      <dgm:spPr/>
      <dgm:t>
        <a:bodyPr/>
        <a:lstStyle/>
        <a:p>
          <a:endParaRPr lang="ru-RU"/>
        </a:p>
      </dgm:t>
    </dgm:pt>
    <dgm:pt modelId="{ABB9995D-CCEE-4742-AA2C-7B6861BEE842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АРЕНДНАЯ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ПЛАТА ЗА ЗЕМЛИ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3204,65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b="1" i="0" u="none" strike="noStrike" cap="none" spc="0" normalizeH="0" baseline="0" dirty="0" smtClean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spc="0" normalizeH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rPr>
            <a:t>20,0%</a:t>
          </a:r>
        </a:p>
      </dgm:t>
    </dgm:pt>
    <dgm:pt modelId="{A25AFB8F-902D-470B-9797-91B352A71AED}" type="parTrans" cxnId="{B86BEBE4-9793-495A-8CDD-FDB77AF0B728}">
      <dgm:prSet/>
      <dgm:spPr/>
      <dgm:t>
        <a:bodyPr/>
        <a:lstStyle/>
        <a:p>
          <a:endParaRPr lang="ru-RU" dirty="0"/>
        </a:p>
      </dgm:t>
    </dgm:pt>
    <dgm:pt modelId="{4249C907-402E-4F48-93CE-70FEF29F12DE}" type="sibTrans" cxnId="{B86BEBE4-9793-495A-8CDD-FDB77AF0B728}">
      <dgm:prSet/>
      <dgm:spPr/>
      <dgm:t>
        <a:bodyPr/>
        <a:lstStyle/>
        <a:p>
          <a:endParaRPr lang="ru-RU"/>
        </a:p>
      </dgm:t>
    </dgm:pt>
    <dgm:pt modelId="{EFC98CB3-FA1F-4178-9DAD-2EBF867EEB85}" type="pres">
      <dgm:prSet presAssocID="{0303BF8B-3CC3-408F-9630-5453F775C1F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B8F1EAF-49BF-4994-8F6E-F29D7A7183BE}" type="pres">
      <dgm:prSet presAssocID="{12DE40B8-84CB-4DA0-B012-2D637515DE74}" presName="hierRoot1" presStyleCnt="0">
        <dgm:presLayoutVars>
          <dgm:hierBranch/>
        </dgm:presLayoutVars>
      </dgm:prSet>
      <dgm:spPr/>
    </dgm:pt>
    <dgm:pt modelId="{FFF6C335-80DC-43DE-B2D2-1387C8BF9E3F}" type="pres">
      <dgm:prSet presAssocID="{12DE40B8-84CB-4DA0-B012-2D637515DE74}" presName="rootComposite1" presStyleCnt="0"/>
      <dgm:spPr/>
    </dgm:pt>
    <dgm:pt modelId="{A127655A-9E39-48A3-B0AB-1AB1B74AA5F5}" type="pres">
      <dgm:prSet presAssocID="{12DE40B8-84CB-4DA0-B012-2D637515DE74}" presName="rootText1" presStyleLbl="node0" presStyleIdx="0" presStyleCnt="1" custScaleX="198049" custScaleY="16636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9580742-8BFF-4099-B9F7-D54E6969D488}" type="pres">
      <dgm:prSet presAssocID="{12DE40B8-84CB-4DA0-B012-2D637515DE7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8380836-95A2-4791-BEAB-BBE7E291F5A6}" type="pres">
      <dgm:prSet presAssocID="{12DE40B8-84CB-4DA0-B012-2D637515DE74}" presName="hierChild2" presStyleCnt="0"/>
      <dgm:spPr/>
    </dgm:pt>
    <dgm:pt modelId="{C72C147F-C301-47F4-BC36-2446A2C593D0}" type="pres">
      <dgm:prSet presAssocID="{D8A13D9E-F20D-49A5-A4A1-73C7DA5FD7F5}" presName="Name35" presStyleLbl="parChTrans1D2" presStyleIdx="0" presStyleCnt="4"/>
      <dgm:spPr/>
      <dgm:t>
        <a:bodyPr/>
        <a:lstStyle/>
        <a:p>
          <a:endParaRPr lang="ru-RU"/>
        </a:p>
      </dgm:t>
    </dgm:pt>
    <dgm:pt modelId="{4B031E00-3F64-4DA5-B4FA-0A86AA2FAEC3}" type="pres">
      <dgm:prSet presAssocID="{7170790B-85E2-4EC4-A173-7A8E04A5F77E}" presName="hierRoot2" presStyleCnt="0">
        <dgm:presLayoutVars>
          <dgm:hierBranch/>
        </dgm:presLayoutVars>
      </dgm:prSet>
      <dgm:spPr/>
    </dgm:pt>
    <dgm:pt modelId="{08ACEA0E-5719-4617-A051-8FAE30E40F8A}" type="pres">
      <dgm:prSet presAssocID="{7170790B-85E2-4EC4-A173-7A8E04A5F77E}" presName="rootComposite" presStyleCnt="0"/>
      <dgm:spPr/>
    </dgm:pt>
    <dgm:pt modelId="{59EF495A-7D61-41A7-8B88-ED4ACB3C4E63}" type="pres">
      <dgm:prSet presAssocID="{7170790B-85E2-4EC4-A173-7A8E04A5F77E}" presName="rootText" presStyleLbl="node2" presStyleIdx="0" presStyleCnt="4" custScaleY="191329" custLinFactNeighborX="3436" custLinFactNeighborY="19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110291-9739-487D-9531-2DBD770A947F}" type="pres">
      <dgm:prSet presAssocID="{7170790B-85E2-4EC4-A173-7A8E04A5F77E}" presName="rootConnector" presStyleLbl="node2" presStyleIdx="0" presStyleCnt="4"/>
      <dgm:spPr/>
      <dgm:t>
        <a:bodyPr/>
        <a:lstStyle/>
        <a:p>
          <a:endParaRPr lang="ru-RU"/>
        </a:p>
      </dgm:t>
    </dgm:pt>
    <dgm:pt modelId="{9B09653E-02DB-4B1B-9623-DE01F9E6C5E4}" type="pres">
      <dgm:prSet presAssocID="{7170790B-85E2-4EC4-A173-7A8E04A5F77E}" presName="hierChild4" presStyleCnt="0"/>
      <dgm:spPr/>
    </dgm:pt>
    <dgm:pt modelId="{D61DCD5D-EF12-4E68-944D-0BE64C4D44D9}" type="pres">
      <dgm:prSet presAssocID="{7170790B-85E2-4EC4-A173-7A8E04A5F77E}" presName="hierChild5" presStyleCnt="0"/>
      <dgm:spPr/>
    </dgm:pt>
    <dgm:pt modelId="{5365C1A9-8810-4480-B23D-FB3F737D0355}" type="pres">
      <dgm:prSet presAssocID="{64E21E5B-017E-43D9-A91A-ACEACDBEDD3F}" presName="Name35" presStyleLbl="parChTrans1D2" presStyleIdx="1" presStyleCnt="4"/>
      <dgm:spPr/>
      <dgm:t>
        <a:bodyPr/>
        <a:lstStyle/>
        <a:p>
          <a:endParaRPr lang="ru-RU"/>
        </a:p>
      </dgm:t>
    </dgm:pt>
    <dgm:pt modelId="{3EA3B313-C7EA-43AF-BF55-09571A205359}" type="pres">
      <dgm:prSet presAssocID="{D669A8F4-9927-456E-B281-4B2EC182159C}" presName="hierRoot2" presStyleCnt="0">
        <dgm:presLayoutVars>
          <dgm:hierBranch/>
        </dgm:presLayoutVars>
      </dgm:prSet>
      <dgm:spPr/>
    </dgm:pt>
    <dgm:pt modelId="{736824BA-80D8-4121-B2FA-3C3135C25F27}" type="pres">
      <dgm:prSet presAssocID="{D669A8F4-9927-456E-B281-4B2EC182159C}" presName="rootComposite" presStyleCnt="0"/>
      <dgm:spPr/>
    </dgm:pt>
    <dgm:pt modelId="{DBBB17C0-6C3F-4101-8D02-961A9CF9AE62}" type="pres">
      <dgm:prSet presAssocID="{D669A8F4-9927-456E-B281-4B2EC182159C}" presName="rootText" presStyleLbl="node2" presStyleIdx="1" presStyleCnt="4" custScaleY="1913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7AD71A-F0A8-480B-9073-334B24C47AD2}" type="pres">
      <dgm:prSet presAssocID="{D669A8F4-9927-456E-B281-4B2EC182159C}" presName="rootConnector" presStyleLbl="node2" presStyleIdx="1" presStyleCnt="4"/>
      <dgm:spPr/>
      <dgm:t>
        <a:bodyPr/>
        <a:lstStyle/>
        <a:p>
          <a:endParaRPr lang="ru-RU"/>
        </a:p>
      </dgm:t>
    </dgm:pt>
    <dgm:pt modelId="{4E2C902B-2788-42F1-A505-ED208F38E221}" type="pres">
      <dgm:prSet presAssocID="{D669A8F4-9927-456E-B281-4B2EC182159C}" presName="hierChild4" presStyleCnt="0"/>
      <dgm:spPr/>
    </dgm:pt>
    <dgm:pt modelId="{95E0B96B-EDAA-4F7A-858E-B72A174FCC27}" type="pres">
      <dgm:prSet presAssocID="{D669A8F4-9927-456E-B281-4B2EC182159C}" presName="hierChild5" presStyleCnt="0"/>
      <dgm:spPr/>
    </dgm:pt>
    <dgm:pt modelId="{CDE9874A-D2E2-4A21-ACE3-620142D34C1A}" type="pres">
      <dgm:prSet presAssocID="{8278B996-4A04-4000-8AC8-B1AA80207FD0}" presName="Name35" presStyleLbl="parChTrans1D2" presStyleIdx="2" presStyleCnt="4"/>
      <dgm:spPr/>
      <dgm:t>
        <a:bodyPr/>
        <a:lstStyle/>
        <a:p>
          <a:endParaRPr lang="ru-RU"/>
        </a:p>
      </dgm:t>
    </dgm:pt>
    <dgm:pt modelId="{CD8DDEDD-B677-420D-B9D3-D113CFAAAA8D}" type="pres">
      <dgm:prSet presAssocID="{3739AB69-D9AE-4437-8858-ECDAB3CF0472}" presName="hierRoot2" presStyleCnt="0">
        <dgm:presLayoutVars>
          <dgm:hierBranch/>
        </dgm:presLayoutVars>
      </dgm:prSet>
      <dgm:spPr/>
    </dgm:pt>
    <dgm:pt modelId="{83E17CD9-DA40-4F1A-8ADF-8FF79499FF82}" type="pres">
      <dgm:prSet presAssocID="{3739AB69-D9AE-4437-8858-ECDAB3CF0472}" presName="rootComposite" presStyleCnt="0"/>
      <dgm:spPr/>
    </dgm:pt>
    <dgm:pt modelId="{BA9A296D-B2F8-4E34-B863-78216B3383C5}" type="pres">
      <dgm:prSet presAssocID="{3739AB69-D9AE-4437-8858-ECDAB3CF0472}" presName="rootText" presStyleLbl="node2" presStyleIdx="2" presStyleCnt="4" custScaleY="1903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F024E8-142C-4AF7-A58E-56FBB1001AD5}" type="pres">
      <dgm:prSet presAssocID="{3739AB69-D9AE-4437-8858-ECDAB3CF0472}" presName="rootConnector" presStyleLbl="node2" presStyleIdx="2" presStyleCnt="4"/>
      <dgm:spPr/>
      <dgm:t>
        <a:bodyPr/>
        <a:lstStyle/>
        <a:p>
          <a:endParaRPr lang="ru-RU"/>
        </a:p>
      </dgm:t>
    </dgm:pt>
    <dgm:pt modelId="{9B70C134-1D81-494E-A211-9851D1620F03}" type="pres">
      <dgm:prSet presAssocID="{3739AB69-D9AE-4437-8858-ECDAB3CF0472}" presName="hierChild4" presStyleCnt="0"/>
      <dgm:spPr/>
    </dgm:pt>
    <dgm:pt modelId="{A6C0A30F-AA3D-4CE8-9F3F-DB779716859B}" type="pres">
      <dgm:prSet presAssocID="{3739AB69-D9AE-4437-8858-ECDAB3CF0472}" presName="hierChild5" presStyleCnt="0"/>
      <dgm:spPr/>
    </dgm:pt>
    <dgm:pt modelId="{CB66AD9E-DB40-4E83-BDFC-CE98081E7BE2}" type="pres">
      <dgm:prSet presAssocID="{A25AFB8F-902D-470B-9797-91B352A71AED}" presName="Name35" presStyleLbl="parChTrans1D2" presStyleIdx="3" presStyleCnt="4"/>
      <dgm:spPr/>
      <dgm:t>
        <a:bodyPr/>
        <a:lstStyle/>
        <a:p>
          <a:endParaRPr lang="ru-RU"/>
        </a:p>
      </dgm:t>
    </dgm:pt>
    <dgm:pt modelId="{08F4CDFD-7A10-4A75-B066-F578C91C0248}" type="pres">
      <dgm:prSet presAssocID="{ABB9995D-CCEE-4742-AA2C-7B6861BEE842}" presName="hierRoot2" presStyleCnt="0">
        <dgm:presLayoutVars>
          <dgm:hierBranch/>
        </dgm:presLayoutVars>
      </dgm:prSet>
      <dgm:spPr/>
    </dgm:pt>
    <dgm:pt modelId="{3EA4816E-C913-4705-ABFA-5ACD0EA5399A}" type="pres">
      <dgm:prSet presAssocID="{ABB9995D-CCEE-4742-AA2C-7B6861BEE842}" presName="rootComposite" presStyleCnt="0"/>
      <dgm:spPr/>
    </dgm:pt>
    <dgm:pt modelId="{5130E195-48D4-400D-A721-F7911344C2C5}" type="pres">
      <dgm:prSet presAssocID="{ABB9995D-CCEE-4742-AA2C-7B6861BEE842}" presName="rootText" presStyleLbl="node2" presStyleIdx="3" presStyleCnt="4" custScaleY="1913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79E5DF-7B1E-40C5-BC53-1872B405D443}" type="pres">
      <dgm:prSet presAssocID="{ABB9995D-CCEE-4742-AA2C-7B6861BEE842}" presName="rootConnector" presStyleLbl="node2" presStyleIdx="3" presStyleCnt="4"/>
      <dgm:spPr/>
      <dgm:t>
        <a:bodyPr/>
        <a:lstStyle/>
        <a:p>
          <a:endParaRPr lang="ru-RU"/>
        </a:p>
      </dgm:t>
    </dgm:pt>
    <dgm:pt modelId="{BCEFE458-74A0-4BA0-B022-8528505AC32A}" type="pres">
      <dgm:prSet presAssocID="{ABB9995D-CCEE-4742-AA2C-7B6861BEE842}" presName="hierChild4" presStyleCnt="0"/>
      <dgm:spPr/>
    </dgm:pt>
    <dgm:pt modelId="{E06B80A1-B6E0-4240-B74D-2CD59F57D028}" type="pres">
      <dgm:prSet presAssocID="{ABB9995D-CCEE-4742-AA2C-7B6861BEE842}" presName="hierChild5" presStyleCnt="0"/>
      <dgm:spPr/>
    </dgm:pt>
    <dgm:pt modelId="{E82A23D8-764A-46BB-BDED-29B83D770E74}" type="pres">
      <dgm:prSet presAssocID="{12DE40B8-84CB-4DA0-B012-2D637515DE74}" presName="hierChild3" presStyleCnt="0"/>
      <dgm:spPr/>
    </dgm:pt>
  </dgm:ptLst>
  <dgm:cxnLst>
    <dgm:cxn modelId="{4643588E-4746-49F8-99DD-0568C341D1E2}" type="presOf" srcId="{12DE40B8-84CB-4DA0-B012-2D637515DE74}" destId="{F9580742-8BFF-4099-B9F7-D54E6969D488}" srcOrd="1" destOrd="0" presId="urn:microsoft.com/office/officeart/2005/8/layout/orgChart1"/>
    <dgm:cxn modelId="{B86BEBE4-9793-495A-8CDD-FDB77AF0B728}" srcId="{12DE40B8-84CB-4DA0-B012-2D637515DE74}" destId="{ABB9995D-CCEE-4742-AA2C-7B6861BEE842}" srcOrd="3" destOrd="0" parTransId="{A25AFB8F-902D-470B-9797-91B352A71AED}" sibTransId="{4249C907-402E-4F48-93CE-70FEF29F12DE}"/>
    <dgm:cxn modelId="{DDAE773D-E341-4CE0-946C-012E14E3FDE9}" type="presOf" srcId="{D669A8F4-9927-456E-B281-4B2EC182159C}" destId="{257AD71A-F0A8-480B-9073-334B24C47AD2}" srcOrd="1" destOrd="0" presId="urn:microsoft.com/office/officeart/2005/8/layout/orgChart1"/>
    <dgm:cxn modelId="{241714B7-A26F-4EFB-941D-70ADBB5E2CB9}" type="presOf" srcId="{ABB9995D-CCEE-4742-AA2C-7B6861BEE842}" destId="{E079E5DF-7B1E-40C5-BC53-1872B405D443}" srcOrd="1" destOrd="0" presId="urn:microsoft.com/office/officeart/2005/8/layout/orgChart1"/>
    <dgm:cxn modelId="{2C9900A8-0A60-488B-B5AA-29D7D307F39D}" type="presOf" srcId="{ABB9995D-CCEE-4742-AA2C-7B6861BEE842}" destId="{5130E195-48D4-400D-A721-F7911344C2C5}" srcOrd="0" destOrd="0" presId="urn:microsoft.com/office/officeart/2005/8/layout/orgChart1"/>
    <dgm:cxn modelId="{6A214721-EB43-4DD6-BF63-E912F39BB662}" type="presOf" srcId="{A25AFB8F-902D-470B-9797-91B352A71AED}" destId="{CB66AD9E-DB40-4E83-BDFC-CE98081E7BE2}" srcOrd="0" destOrd="0" presId="urn:microsoft.com/office/officeart/2005/8/layout/orgChart1"/>
    <dgm:cxn modelId="{A6608658-C630-4DEA-9B4F-BC73F032F7AA}" type="presOf" srcId="{0303BF8B-3CC3-408F-9630-5453F775C1F2}" destId="{EFC98CB3-FA1F-4178-9DAD-2EBF867EEB85}" srcOrd="0" destOrd="0" presId="urn:microsoft.com/office/officeart/2005/8/layout/orgChart1"/>
    <dgm:cxn modelId="{9E405991-C6B6-46A0-B9CB-C2EB07E6F830}" type="presOf" srcId="{8278B996-4A04-4000-8AC8-B1AA80207FD0}" destId="{CDE9874A-D2E2-4A21-ACE3-620142D34C1A}" srcOrd="0" destOrd="0" presId="urn:microsoft.com/office/officeart/2005/8/layout/orgChart1"/>
    <dgm:cxn modelId="{56C20888-5D3D-44B9-A123-FD32D79DA600}" type="presOf" srcId="{3739AB69-D9AE-4437-8858-ECDAB3CF0472}" destId="{57F024E8-142C-4AF7-A58E-56FBB1001AD5}" srcOrd="1" destOrd="0" presId="urn:microsoft.com/office/officeart/2005/8/layout/orgChart1"/>
    <dgm:cxn modelId="{65420BBD-2820-48AC-9D21-C1CB199C66A8}" type="presOf" srcId="{D8A13D9E-F20D-49A5-A4A1-73C7DA5FD7F5}" destId="{C72C147F-C301-47F4-BC36-2446A2C593D0}" srcOrd="0" destOrd="0" presId="urn:microsoft.com/office/officeart/2005/8/layout/orgChart1"/>
    <dgm:cxn modelId="{C5CA82AD-8915-42AD-85EB-94C3181C0E3A}" srcId="{12DE40B8-84CB-4DA0-B012-2D637515DE74}" destId="{7170790B-85E2-4EC4-A173-7A8E04A5F77E}" srcOrd="0" destOrd="0" parTransId="{D8A13D9E-F20D-49A5-A4A1-73C7DA5FD7F5}" sibTransId="{B632FBB9-94E8-4183-958E-7E4034AF7951}"/>
    <dgm:cxn modelId="{7A256B70-075E-48A3-8A65-066FA45132CE}" srcId="{12DE40B8-84CB-4DA0-B012-2D637515DE74}" destId="{D669A8F4-9927-456E-B281-4B2EC182159C}" srcOrd="1" destOrd="0" parTransId="{64E21E5B-017E-43D9-A91A-ACEACDBEDD3F}" sibTransId="{9F151AF1-1ABB-4360-99A7-221FE99C27E8}"/>
    <dgm:cxn modelId="{2F509312-2D42-4377-A03C-E6321E458638}" srcId="{12DE40B8-84CB-4DA0-B012-2D637515DE74}" destId="{3739AB69-D9AE-4437-8858-ECDAB3CF0472}" srcOrd="2" destOrd="0" parTransId="{8278B996-4A04-4000-8AC8-B1AA80207FD0}" sibTransId="{64AF500A-DFA8-4A2F-B8AD-DDBE25511528}"/>
    <dgm:cxn modelId="{1D7A8713-8F05-48ED-B8E5-838D7F8F5630}" type="presOf" srcId="{64E21E5B-017E-43D9-A91A-ACEACDBEDD3F}" destId="{5365C1A9-8810-4480-B23D-FB3F737D0355}" srcOrd="0" destOrd="0" presId="urn:microsoft.com/office/officeart/2005/8/layout/orgChart1"/>
    <dgm:cxn modelId="{444263B8-043B-4179-82C4-4B321AB0811F}" srcId="{0303BF8B-3CC3-408F-9630-5453F775C1F2}" destId="{12DE40B8-84CB-4DA0-B012-2D637515DE74}" srcOrd="0" destOrd="0" parTransId="{D584E14B-BED3-4257-9484-3FC6993EDFF2}" sibTransId="{99A9BBDD-2313-41ED-A8A2-0E0C5109325E}"/>
    <dgm:cxn modelId="{42A12936-9AFD-409F-9DA9-B319307C9228}" type="presOf" srcId="{7170790B-85E2-4EC4-A173-7A8E04A5F77E}" destId="{59EF495A-7D61-41A7-8B88-ED4ACB3C4E63}" srcOrd="0" destOrd="0" presId="urn:microsoft.com/office/officeart/2005/8/layout/orgChart1"/>
    <dgm:cxn modelId="{00749656-244C-40F3-A537-492C7A0357F2}" type="presOf" srcId="{12DE40B8-84CB-4DA0-B012-2D637515DE74}" destId="{A127655A-9E39-48A3-B0AB-1AB1B74AA5F5}" srcOrd="0" destOrd="0" presId="urn:microsoft.com/office/officeart/2005/8/layout/orgChart1"/>
    <dgm:cxn modelId="{C68A82DA-5EF1-48E9-946A-E6FC6C85C30C}" type="presOf" srcId="{D669A8F4-9927-456E-B281-4B2EC182159C}" destId="{DBBB17C0-6C3F-4101-8D02-961A9CF9AE62}" srcOrd="0" destOrd="0" presId="urn:microsoft.com/office/officeart/2005/8/layout/orgChart1"/>
    <dgm:cxn modelId="{C6612E43-3136-44C0-B2D0-F30DB82DC952}" type="presOf" srcId="{3739AB69-D9AE-4437-8858-ECDAB3CF0472}" destId="{BA9A296D-B2F8-4E34-B863-78216B3383C5}" srcOrd="0" destOrd="0" presId="urn:microsoft.com/office/officeart/2005/8/layout/orgChart1"/>
    <dgm:cxn modelId="{93F7DDC1-E925-4DC4-8BBB-08B514BF3318}" type="presOf" srcId="{7170790B-85E2-4EC4-A173-7A8E04A5F77E}" destId="{FD110291-9739-487D-9531-2DBD770A947F}" srcOrd="1" destOrd="0" presId="urn:microsoft.com/office/officeart/2005/8/layout/orgChart1"/>
    <dgm:cxn modelId="{00CE95DD-B8C3-4EF4-82F8-9F9B1772BBDD}" type="presParOf" srcId="{EFC98CB3-FA1F-4178-9DAD-2EBF867EEB85}" destId="{2B8F1EAF-49BF-4994-8F6E-F29D7A7183BE}" srcOrd="0" destOrd="0" presId="urn:microsoft.com/office/officeart/2005/8/layout/orgChart1"/>
    <dgm:cxn modelId="{7C5D10E4-7B1C-4132-9288-3E9E3DDD30EF}" type="presParOf" srcId="{2B8F1EAF-49BF-4994-8F6E-F29D7A7183BE}" destId="{FFF6C335-80DC-43DE-B2D2-1387C8BF9E3F}" srcOrd="0" destOrd="0" presId="urn:microsoft.com/office/officeart/2005/8/layout/orgChart1"/>
    <dgm:cxn modelId="{56479DFE-F2A0-4F16-B8BE-45787F1F41C9}" type="presParOf" srcId="{FFF6C335-80DC-43DE-B2D2-1387C8BF9E3F}" destId="{A127655A-9E39-48A3-B0AB-1AB1B74AA5F5}" srcOrd="0" destOrd="0" presId="urn:microsoft.com/office/officeart/2005/8/layout/orgChart1"/>
    <dgm:cxn modelId="{E9284B1D-E79A-41A7-94F0-B59DFFCAF471}" type="presParOf" srcId="{FFF6C335-80DC-43DE-B2D2-1387C8BF9E3F}" destId="{F9580742-8BFF-4099-B9F7-D54E6969D488}" srcOrd="1" destOrd="0" presId="urn:microsoft.com/office/officeart/2005/8/layout/orgChart1"/>
    <dgm:cxn modelId="{642E3658-06AD-45D5-8B05-21FC5965C7E2}" type="presParOf" srcId="{2B8F1EAF-49BF-4994-8F6E-F29D7A7183BE}" destId="{A8380836-95A2-4791-BEAB-BBE7E291F5A6}" srcOrd="1" destOrd="0" presId="urn:microsoft.com/office/officeart/2005/8/layout/orgChart1"/>
    <dgm:cxn modelId="{25590E1E-B092-4671-9A10-6F79ABA53CDF}" type="presParOf" srcId="{A8380836-95A2-4791-BEAB-BBE7E291F5A6}" destId="{C72C147F-C301-47F4-BC36-2446A2C593D0}" srcOrd="0" destOrd="0" presId="urn:microsoft.com/office/officeart/2005/8/layout/orgChart1"/>
    <dgm:cxn modelId="{9B9D4170-581F-4282-917A-BA524F14848E}" type="presParOf" srcId="{A8380836-95A2-4791-BEAB-BBE7E291F5A6}" destId="{4B031E00-3F64-4DA5-B4FA-0A86AA2FAEC3}" srcOrd="1" destOrd="0" presId="urn:microsoft.com/office/officeart/2005/8/layout/orgChart1"/>
    <dgm:cxn modelId="{5347632F-8C9E-40C5-8E1D-803DB4F7EA65}" type="presParOf" srcId="{4B031E00-3F64-4DA5-B4FA-0A86AA2FAEC3}" destId="{08ACEA0E-5719-4617-A051-8FAE30E40F8A}" srcOrd="0" destOrd="0" presId="urn:microsoft.com/office/officeart/2005/8/layout/orgChart1"/>
    <dgm:cxn modelId="{1E8F4E88-9F12-4D16-989E-602DC4928FDD}" type="presParOf" srcId="{08ACEA0E-5719-4617-A051-8FAE30E40F8A}" destId="{59EF495A-7D61-41A7-8B88-ED4ACB3C4E63}" srcOrd="0" destOrd="0" presId="urn:microsoft.com/office/officeart/2005/8/layout/orgChart1"/>
    <dgm:cxn modelId="{F8AC6ED6-B118-4B80-A1CD-9FB186C1C97B}" type="presParOf" srcId="{08ACEA0E-5719-4617-A051-8FAE30E40F8A}" destId="{FD110291-9739-487D-9531-2DBD770A947F}" srcOrd="1" destOrd="0" presId="urn:microsoft.com/office/officeart/2005/8/layout/orgChart1"/>
    <dgm:cxn modelId="{0091183D-AA0C-4356-B538-11BF6441AA8F}" type="presParOf" srcId="{4B031E00-3F64-4DA5-B4FA-0A86AA2FAEC3}" destId="{9B09653E-02DB-4B1B-9623-DE01F9E6C5E4}" srcOrd="1" destOrd="0" presId="urn:microsoft.com/office/officeart/2005/8/layout/orgChart1"/>
    <dgm:cxn modelId="{FD7C1905-9E1C-4716-8969-5E40B24B93C3}" type="presParOf" srcId="{4B031E00-3F64-4DA5-B4FA-0A86AA2FAEC3}" destId="{D61DCD5D-EF12-4E68-944D-0BE64C4D44D9}" srcOrd="2" destOrd="0" presId="urn:microsoft.com/office/officeart/2005/8/layout/orgChart1"/>
    <dgm:cxn modelId="{91F3309E-21A1-4981-8568-AEAEF4B2EFEA}" type="presParOf" srcId="{A8380836-95A2-4791-BEAB-BBE7E291F5A6}" destId="{5365C1A9-8810-4480-B23D-FB3F737D0355}" srcOrd="2" destOrd="0" presId="urn:microsoft.com/office/officeart/2005/8/layout/orgChart1"/>
    <dgm:cxn modelId="{570767E2-4B1C-40D8-82CD-842AC9FA0D2F}" type="presParOf" srcId="{A8380836-95A2-4791-BEAB-BBE7E291F5A6}" destId="{3EA3B313-C7EA-43AF-BF55-09571A205359}" srcOrd="3" destOrd="0" presId="urn:microsoft.com/office/officeart/2005/8/layout/orgChart1"/>
    <dgm:cxn modelId="{5929EA42-BB52-4D81-A075-5B27BCEAEEB0}" type="presParOf" srcId="{3EA3B313-C7EA-43AF-BF55-09571A205359}" destId="{736824BA-80D8-4121-B2FA-3C3135C25F27}" srcOrd="0" destOrd="0" presId="urn:microsoft.com/office/officeart/2005/8/layout/orgChart1"/>
    <dgm:cxn modelId="{BD568F07-90B3-4207-9CFA-1E35E8AC976E}" type="presParOf" srcId="{736824BA-80D8-4121-B2FA-3C3135C25F27}" destId="{DBBB17C0-6C3F-4101-8D02-961A9CF9AE62}" srcOrd="0" destOrd="0" presId="urn:microsoft.com/office/officeart/2005/8/layout/orgChart1"/>
    <dgm:cxn modelId="{2F337595-A1DD-44B3-8800-3F5C4F7FCC1F}" type="presParOf" srcId="{736824BA-80D8-4121-B2FA-3C3135C25F27}" destId="{257AD71A-F0A8-480B-9073-334B24C47AD2}" srcOrd="1" destOrd="0" presId="urn:microsoft.com/office/officeart/2005/8/layout/orgChart1"/>
    <dgm:cxn modelId="{3AB1EBEF-8BC4-4E6B-9569-0E9B73DDA537}" type="presParOf" srcId="{3EA3B313-C7EA-43AF-BF55-09571A205359}" destId="{4E2C902B-2788-42F1-A505-ED208F38E221}" srcOrd="1" destOrd="0" presId="urn:microsoft.com/office/officeart/2005/8/layout/orgChart1"/>
    <dgm:cxn modelId="{5D74BC41-4622-4B78-B748-40136F6E1B90}" type="presParOf" srcId="{3EA3B313-C7EA-43AF-BF55-09571A205359}" destId="{95E0B96B-EDAA-4F7A-858E-B72A174FCC27}" srcOrd="2" destOrd="0" presId="urn:microsoft.com/office/officeart/2005/8/layout/orgChart1"/>
    <dgm:cxn modelId="{13174D6B-ECF6-44C7-AE90-A0809BEE98BD}" type="presParOf" srcId="{A8380836-95A2-4791-BEAB-BBE7E291F5A6}" destId="{CDE9874A-D2E2-4A21-ACE3-620142D34C1A}" srcOrd="4" destOrd="0" presId="urn:microsoft.com/office/officeart/2005/8/layout/orgChart1"/>
    <dgm:cxn modelId="{D55C783F-D5CD-4ADF-B0ED-020A26FA66CB}" type="presParOf" srcId="{A8380836-95A2-4791-BEAB-BBE7E291F5A6}" destId="{CD8DDEDD-B677-420D-B9D3-D113CFAAAA8D}" srcOrd="5" destOrd="0" presId="urn:microsoft.com/office/officeart/2005/8/layout/orgChart1"/>
    <dgm:cxn modelId="{7CDB5C52-C817-41BF-AD92-4A6C8DC4FEB1}" type="presParOf" srcId="{CD8DDEDD-B677-420D-B9D3-D113CFAAAA8D}" destId="{83E17CD9-DA40-4F1A-8ADF-8FF79499FF82}" srcOrd="0" destOrd="0" presId="urn:microsoft.com/office/officeart/2005/8/layout/orgChart1"/>
    <dgm:cxn modelId="{8A890419-7789-4751-BE30-5FBF43549CE8}" type="presParOf" srcId="{83E17CD9-DA40-4F1A-8ADF-8FF79499FF82}" destId="{BA9A296D-B2F8-4E34-B863-78216B3383C5}" srcOrd="0" destOrd="0" presId="urn:microsoft.com/office/officeart/2005/8/layout/orgChart1"/>
    <dgm:cxn modelId="{010F8B3A-BDCD-437A-951D-FDFC3086D044}" type="presParOf" srcId="{83E17CD9-DA40-4F1A-8ADF-8FF79499FF82}" destId="{57F024E8-142C-4AF7-A58E-56FBB1001AD5}" srcOrd="1" destOrd="0" presId="urn:microsoft.com/office/officeart/2005/8/layout/orgChart1"/>
    <dgm:cxn modelId="{BE839938-C031-4463-9E7E-D82D7129778C}" type="presParOf" srcId="{CD8DDEDD-B677-420D-B9D3-D113CFAAAA8D}" destId="{9B70C134-1D81-494E-A211-9851D1620F03}" srcOrd="1" destOrd="0" presId="urn:microsoft.com/office/officeart/2005/8/layout/orgChart1"/>
    <dgm:cxn modelId="{459377E3-B265-4D5B-AE89-B016AA197B07}" type="presParOf" srcId="{CD8DDEDD-B677-420D-B9D3-D113CFAAAA8D}" destId="{A6C0A30F-AA3D-4CE8-9F3F-DB779716859B}" srcOrd="2" destOrd="0" presId="urn:microsoft.com/office/officeart/2005/8/layout/orgChart1"/>
    <dgm:cxn modelId="{8C1E7662-D8BF-41E3-8FD2-52D316A9B013}" type="presParOf" srcId="{A8380836-95A2-4791-BEAB-BBE7E291F5A6}" destId="{CB66AD9E-DB40-4E83-BDFC-CE98081E7BE2}" srcOrd="6" destOrd="0" presId="urn:microsoft.com/office/officeart/2005/8/layout/orgChart1"/>
    <dgm:cxn modelId="{CE38E086-FD53-4D60-BD5C-5B37B5471E83}" type="presParOf" srcId="{A8380836-95A2-4791-BEAB-BBE7E291F5A6}" destId="{08F4CDFD-7A10-4A75-B066-F578C91C0248}" srcOrd="7" destOrd="0" presId="urn:microsoft.com/office/officeart/2005/8/layout/orgChart1"/>
    <dgm:cxn modelId="{B05345E7-6E69-4BE1-A9AA-E988B2ECDF0F}" type="presParOf" srcId="{08F4CDFD-7A10-4A75-B066-F578C91C0248}" destId="{3EA4816E-C913-4705-ABFA-5ACD0EA5399A}" srcOrd="0" destOrd="0" presId="urn:microsoft.com/office/officeart/2005/8/layout/orgChart1"/>
    <dgm:cxn modelId="{6C5C431C-B170-4CDF-A5F5-EC3A3C4BE354}" type="presParOf" srcId="{3EA4816E-C913-4705-ABFA-5ACD0EA5399A}" destId="{5130E195-48D4-400D-A721-F7911344C2C5}" srcOrd="0" destOrd="0" presId="urn:microsoft.com/office/officeart/2005/8/layout/orgChart1"/>
    <dgm:cxn modelId="{DBB6663C-4F97-4AAB-8E64-3B7352CF78E2}" type="presParOf" srcId="{3EA4816E-C913-4705-ABFA-5ACD0EA5399A}" destId="{E079E5DF-7B1E-40C5-BC53-1872B405D443}" srcOrd="1" destOrd="0" presId="urn:microsoft.com/office/officeart/2005/8/layout/orgChart1"/>
    <dgm:cxn modelId="{03720922-6511-48D7-91F2-D5CB16F4EB56}" type="presParOf" srcId="{08F4CDFD-7A10-4A75-B066-F578C91C0248}" destId="{BCEFE458-74A0-4BA0-B022-8528505AC32A}" srcOrd="1" destOrd="0" presId="urn:microsoft.com/office/officeart/2005/8/layout/orgChart1"/>
    <dgm:cxn modelId="{7359E07C-4675-4963-B006-3B8FAE3C9C30}" type="presParOf" srcId="{08F4CDFD-7A10-4A75-B066-F578C91C0248}" destId="{E06B80A1-B6E0-4240-B74D-2CD59F57D028}" srcOrd="2" destOrd="0" presId="urn:microsoft.com/office/officeart/2005/8/layout/orgChart1"/>
    <dgm:cxn modelId="{F8792938-D25D-4360-9ACF-41FCD72A85C7}" type="presParOf" srcId="{2B8F1EAF-49BF-4994-8F6E-F29D7A7183BE}" destId="{E82A23D8-764A-46BB-BDED-29B83D770E74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00E89A-C522-461C-BF70-200057EB602F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CD52E175-A0A1-4D77-89E8-915F94A0A5A4}">
      <dgm:prSet phldrT="[Текст]" custT="1"/>
      <dgm:spPr>
        <a:solidFill>
          <a:srgbClr val="0070C0"/>
        </a:solidFill>
        <a:ln>
          <a:solidFill>
            <a:srgbClr val="66CCFF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en-US" sz="2900" b="1" cap="none" spc="0" dirty="0" smtClean="0">
              <a:ln w="18000">
                <a:solidFill>
                  <a:schemeClr val="accent5">
                    <a:lumMod val="10000"/>
                  </a:schemeClr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rPr>
            <a:t>II </a:t>
          </a:r>
          <a:r>
            <a:rPr lang="ru-RU" sz="2900" b="1" cap="none" spc="0" dirty="0" smtClean="0">
              <a:ln w="18000">
                <a:solidFill>
                  <a:schemeClr val="accent5">
                    <a:lumMod val="10000"/>
                  </a:schemeClr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rPr>
            <a:t>степень</a:t>
          </a:r>
        </a:p>
      </dgm:t>
    </dgm:pt>
    <dgm:pt modelId="{86DB9D76-71D8-458B-9A88-22A2FDE5F5BB}" type="parTrans" cxnId="{0E596A01-9A64-4813-988F-C6F69F76F0AE}">
      <dgm:prSet/>
      <dgm:spPr/>
      <dgm:t>
        <a:bodyPr/>
        <a:lstStyle/>
        <a:p>
          <a:endParaRPr lang="ru-RU"/>
        </a:p>
      </dgm:t>
    </dgm:pt>
    <dgm:pt modelId="{63D2D30E-D90F-4737-A0F2-108661B18196}" type="sibTrans" cxnId="{0E596A01-9A64-4813-988F-C6F69F76F0AE}">
      <dgm:prSet/>
      <dgm:spPr/>
      <dgm:t>
        <a:bodyPr/>
        <a:lstStyle/>
        <a:p>
          <a:endParaRPr lang="ru-RU"/>
        </a:p>
      </dgm:t>
    </dgm:pt>
    <dgm:pt modelId="{8C9C38FB-B55C-4A92-AF90-84A067435ACC}">
      <dgm:prSet phldrT="[Текст]" custT="1"/>
      <dgm:spPr>
        <a:solidFill>
          <a:srgbClr val="CC6600"/>
        </a:solidFill>
        <a:ln>
          <a:solidFill>
            <a:srgbClr val="996633"/>
          </a:solidFill>
          <a:prstDash val="solid"/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0" rIns="0"/>
        <a:lstStyle/>
        <a:p>
          <a:pPr algn="r"/>
          <a:r>
            <a:rPr lang="ru-RU" sz="3200" b="1" cap="none" spc="0" dirty="0" smtClean="0">
              <a:ln w="18000">
                <a:solidFill>
                  <a:schemeClr val="accent5">
                    <a:lumMod val="10000"/>
                  </a:schemeClr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rPr>
            <a:t> </a:t>
          </a:r>
          <a:r>
            <a:rPr lang="en-US" sz="3200" b="1" cap="none" spc="0" dirty="0" smtClean="0">
              <a:ln w="18000">
                <a:solidFill>
                  <a:schemeClr val="accent5">
                    <a:lumMod val="10000"/>
                  </a:schemeClr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rPr>
            <a:t>I </a:t>
          </a:r>
          <a:r>
            <a:rPr lang="ru-RU" sz="3200" b="1" cap="none" spc="0" dirty="0" smtClean="0">
              <a:ln w="18000">
                <a:solidFill>
                  <a:schemeClr val="accent5">
                    <a:lumMod val="10000"/>
                  </a:schemeClr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rPr>
            <a:t>степень</a:t>
          </a:r>
          <a:endParaRPr lang="ru-RU" sz="3200" b="1" cap="none" spc="0" dirty="0">
            <a:ln w="18000">
              <a:solidFill>
                <a:schemeClr val="accent5">
                  <a:lumMod val="10000"/>
                </a:schemeClr>
              </a:solidFill>
              <a:prstDash val="solid"/>
              <a:miter lim="800000"/>
            </a:ln>
            <a:solidFill>
              <a:srgbClr val="FFFFFF"/>
            </a:solidFill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dgm:t>
    </dgm:pt>
    <dgm:pt modelId="{F1D3759B-AA0F-413A-BD9B-139EFCE78626}" type="parTrans" cxnId="{8992C3D4-8E43-4E23-B0CB-DCFA23CE6E98}">
      <dgm:prSet/>
      <dgm:spPr/>
      <dgm:t>
        <a:bodyPr/>
        <a:lstStyle/>
        <a:p>
          <a:endParaRPr lang="ru-RU"/>
        </a:p>
      </dgm:t>
    </dgm:pt>
    <dgm:pt modelId="{30148AC3-858F-495E-9D00-8D604A2F637B}" type="sibTrans" cxnId="{8992C3D4-8E43-4E23-B0CB-DCFA23CE6E98}">
      <dgm:prSet/>
      <dgm:spPr/>
      <dgm:t>
        <a:bodyPr/>
        <a:lstStyle/>
        <a:p>
          <a:endParaRPr lang="ru-RU"/>
        </a:p>
      </dgm:t>
    </dgm:pt>
    <dgm:pt modelId="{CD686AB7-7C04-4C25-A93B-108A57958477}">
      <dgm:prSet phldrT="[Текст]" custT="1"/>
      <dgm:spPr>
        <a:solidFill>
          <a:schemeClr val="accent2">
            <a:lumMod val="75000"/>
          </a:schemeClr>
        </a:solidFill>
        <a:ln w="38100">
          <a:solidFill>
            <a:schemeClr val="accent2">
              <a:lumMod val="60000"/>
              <a:lumOff val="40000"/>
            </a:schemeClr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6000" rIns="0"/>
        <a:lstStyle/>
        <a:p>
          <a:r>
            <a:rPr lang="en-US" sz="2900" b="1" cap="none" spc="0" dirty="0" smtClean="0">
              <a:ln w="18000">
                <a:solidFill>
                  <a:schemeClr val="accent5">
                    <a:lumMod val="10000"/>
                  </a:schemeClr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rPr>
            <a:t>III</a:t>
          </a:r>
          <a:r>
            <a:rPr lang="ru-RU" sz="2900" b="1" cap="none" spc="0" dirty="0" smtClean="0">
              <a:ln w="18000">
                <a:solidFill>
                  <a:schemeClr val="accent5">
                    <a:lumMod val="10000"/>
                  </a:schemeClr>
                </a:solidFill>
                <a:prstDash val="solid"/>
                <a:miter lim="800000"/>
              </a:ln>
              <a:solidFill>
                <a:srgbClr val="FFFFFF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rPr>
            <a:t> степень</a:t>
          </a:r>
        </a:p>
      </dgm:t>
    </dgm:pt>
    <dgm:pt modelId="{CA3CDE1A-8573-4C52-88DE-93C628630643}" type="parTrans" cxnId="{5A0D3A97-CAA2-4BAB-A656-3EE0AA6BC430}">
      <dgm:prSet/>
      <dgm:spPr/>
      <dgm:t>
        <a:bodyPr/>
        <a:lstStyle/>
        <a:p>
          <a:endParaRPr lang="ru-RU"/>
        </a:p>
      </dgm:t>
    </dgm:pt>
    <dgm:pt modelId="{74413830-8AE6-4419-8576-372E166573C9}" type="sibTrans" cxnId="{5A0D3A97-CAA2-4BAB-A656-3EE0AA6BC430}">
      <dgm:prSet/>
      <dgm:spPr/>
      <dgm:t>
        <a:bodyPr/>
        <a:lstStyle/>
        <a:p>
          <a:endParaRPr lang="ru-RU"/>
        </a:p>
      </dgm:t>
    </dgm:pt>
    <dgm:pt modelId="{C3DEC408-2B38-4528-8612-B7807B0124D2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24000"/>
        <a:lstStyle/>
        <a:p>
          <a:r>
            <a:rPr lang="ru-RU" sz="1400" dirty="0" smtClean="0">
              <a:solidFill>
                <a:schemeClr val="bg2">
                  <a:lumMod val="25000"/>
                </a:schemeClr>
              </a:solidFill>
            </a:rPr>
            <a:t>г. Георгиевск</a:t>
          </a:r>
          <a:endParaRPr lang="ru-RU" sz="1400" dirty="0">
            <a:solidFill>
              <a:schemeClr val="bg2">
                <a:lumMod val="25000"/>
              </a:schemeClr>
            </a:solidFill>
          </a:endParaRPr>
        </a:p>
      </dgm:t>
    </dgm:pt>
    <dgm:pt modelId="{CA15F294-7DA6-4F2A-B76E-00F8DCA40F5B}" type="parTrans" cxnId="{E106363E-0119-4097-BC6B-2D9593157AB5}">
      <dgm:prSet/>
      <dgm:spPr/>
      <dgm:t>
        <a:bodyPr/>
        <a:lstStyle/>
        <a:p>
          <a:endParaRPr lang="ru-RU"/>
        </a:p>
      </dgm:t>
    </dgm:pt>
    <dgm:pt modelId="{0B4B5CB8-4F0C-42FD-9AF5-6314F207A4F8}" type="sibTrans" cxnId="{E106363E-0119-4097-BC6B-2D9593157AB5}">
      <dgm:prSet/>
      <dgm:spPr/>
      <dgm:t>
        <a:bodyPr/>
        <a:lstStyle/>
        <a:p>
          <a:endParaRPr lang="ru-RU"/>
        </a:p>
      </dgm:t>
    </dgm:pt>
    <dgm:pt modelId="{B1F3C49A-BA28-419D-BE31-3EB4519F04E7}">
      <dgm:prSet custT="1"/>
      <dgm:spPr>
        <a:solidFill>
          <a:srgbClr val="FFFF66">
            <a:alpha val="89804"/>
          </a:srgbClr>
        </a:solidFill>
        <a:ln w="38100" cmpd="thinThick">
          <a:solidFill>
            <a:srgbClr val="996633"/>
          </a:solidFill>
          <a:prstDash val="solid"/>
        </a:ln>
        <a:scene3d>
          <a:camera prst="orthographicFront"/>
          <a:lightRig rig="threePt" dir="t"/>
        </a:scene3d>
        <a:sp3d>
          <a:bevelT prst="angle"/>
        </a:sp3d>
      </dgm:spPr>
      <dgm:t>
        <a:bodyPr lIns="288000" anchor="ctr" anchorCtr="0"/>
        <a:lstStyle/>
        <a:p>
          <a:r>
            <a:rPr lang="ru-RU" sz="1400" b="1" dirty="0" smtClean="0">
              <a:solidFill>
                <a:srgbClr val="663300"/>
              </a:solidFill>
            </a:rPr>
            <a:t>Александровский</a:t>
          </a:r>
          <a:endParaRPr lang="ru-RU" sz="1400" b="1" dirty="0">
            <a:solidFill>
              <a:srgbClr val="663300"/>
            </a:solidFill>
          </a:endParaRPr>
        </a:p>
      </dgm:t>
    </dgm:pt>
    <dgm:pt modelId="{F2B79388-104C-480B-9F98-E3A8308C5533}" type="parTrans" cxnId="{CCEC61EF-32D8-48CA-81B8-54F6A0F20EB4}">
      <dgm:prSet/>
      <dgm:spPr/>
      <dgm:t>
        <a:bodyPr/>
        <a:lstStyle/>
        <a:p>
          <a:endParaRPr lang="ru-RU"/>
        </a:p>
      </dgm:t>
    </dgm:pt>
    <dgm:pt modelId="{F71D0761-E28C-4193-8FFB-D63CCF3D6FF5}" type="sibTrans" cxnId="{CCEC61EF-32D8-48CA-81B8-54F6A0F20EB4}">
      <dgm:prSet/>
      <dgm:spPr/>
      <dgm:t>
        <a:bodyPr/>
        <a:lstStyle/>
        <a:p>
          <a:endParaRPr lang="ru-RU"/>
        </a:p>
      </dgm:t>
    </dgm:pt>
    <dgm:pt modelId="{B4B7364A-8548-4208-9CF4-91E32C736E65}">
      <dgm:prSet custT="1"/>
      <dgm:spPr>
        <a:solidFill>
          <a:srgbClr val="FFFF66">
            <a:alpha val="89804"/>
          </a:srgbClr>
        </a:solidFill>
        <a:ln w="38100" cmpd="thinThick">
          <a:solidFill>
            <a:srgbClr val="996633"/>
          </a:solidFill>
          <a:prstDash val="solid"/>
        </a:ln>
        <a:scene3d>
          <a:camera prst="orthographicFront"/>
          <a:lightRig rig="threePt" dir="t"/>
        </a:scene3d>
        <a:sp3d>
          <a:bevelT prst="angle"/>
        </a:sp3d>
      </dgm:spPr>
      <dgm:t>
        <a:bodyPr lIns="288000" anchor="ctr" anchorCtr="0"/>
        <a:lstStyle/>
        <a:p>
          <a:r>
            <a:rPr lang="ru-RU" sz="1400" b="1" dirty="0" smtClean="0">
              <a:solidFill>
                <a:srgbClr val="663300"/>
              </a:solidFill>
            </a:rPr>
            <a:t>Андроповский</a:t>
          </a:r>
          <a:endParaRPr lang="ru-RU" sz="1400" b="1" dirty="0">
            <a:solidFill>
              <a:srgbClr val="663300"/>
            </a:solidFill>
          </a:endParaRPr>
        </a:p>
      </dgm:t>
    </dgm:pt>
    <dgm:pt modelId="{4CB0B562-D0F2-4477-AA64-C84916EC33FD}" type="parTrans" cxnId="{54D24BAC-9C2C-424E-B8B9-5F4EDA4A45E1}">
      <dgm:prSet/>
      <dgm:spPr/>
      <dgm:t>
        <a:bodyPr/>
        <a:lstStyle/>
        <a:p>
          <a:endParaRPr lang="ru-RU"/>
        </a:p>
      </dgm:t>
    </dgm:pt>
    <dgm:pt modelId="{1AD872BA-D419-4167-86CC-F91D1534FF8E}" type="sibTrans" cxnId="{54D24BAC-9C2C-424E-B8B9-5F4EDA4A45E1}">
      <dgm:prSet/>
      <dgm:spPr/>
      <dgm:t>
        <a:bodyPr/>
        <a:lstStyle/>
        <a:p>
          <a:endParaRPr lang="ru-RU"/>
        </a:p>
      </dgm:t>
    </dgm:pt>
    <dgm:pt modelId="{EB7879CB-8082-4CC6-8BA9-8289BBE3A6BE}">
      <dgm:prSet custT="1"/>
      <dgm:spPr>
        <a:solidFill>
          <a:srgbClr val="FFFF66">
            <a:alpha val="89804"/>
          </a:srgbClr>
        </a:solidFill>
        <a:ln w="38100" cmpd="thinThick">
          <a:solidFill>
            <a:srgbClr val="996633"/>
          </a:solidFill>
          <a:prstDash val="solid"/>
        </a:ln>
        <a:scene3d>
          <a:camera prst="orthographicFront"/>
          <a:lightRig rig="threePt" dir="t"/>
        </a:scene3d>
        <a:sp3d>
          <a:bevelT prst="angle"/>
        </a:sp3d>
      </dgm:spPr>
      <dgm:t>
        <a:bodyPr lIns="288000" anchor="ctr" anchorCtr="0"/>
        <a:lstStyle/>
        <a:p>
          <a:r>
            <a:rPr lang="ru-RU" sz="1400" b="1" dirty="0" smtClean="0">
              <a:solidFill>
                <a:srgbClr val="663300"/>
              </a:solidFill>
            </a:rPr>
            <a:t>Кировский</a:t>
          </a:r>
          <a:endParaRPr lang="ru-RU" sz="1400" b="1" dirty="0">
            <a:solidFill>
              <a:srgbClr val="663300"/>
            </a:solidFill>
          </a:endParaRPr>
        </a:p>
      </dgm:t>
    </dgm:pt>
    <dgm:pt modelId="{0B93B184-D814-494A-B62B-B664FEAD59DA}" type="parTrans" cxnId="{52A01DA2-929C-436D-98AB-4F5B9DADB60E}">
      <dgm:prSet/>
      <dgm:spPr/>
      <dgm:t>
        <a:bodyPr/>
        <a:lstStyle/>
        <a:p>
          <a:endParaRPr lang="ru-RU"/>
        </a:p>
      </dgm:t>
    </dgm:pt>
    <dgm:pt modelId="{541F656A-A1AE-4EAC-8544-540654D5F345}" type="sibTrans" cxnId="{52A01DA2-929C-436D-98AB-4F5B9DADB60E}">
      <dgm:prSet/>
      <dgm:spPr/>
      <dgm:t>
        <a:bodyPr/>
        <a:lstStyle/>
        <a:p>
          <a:endParaRPr lang="ru-RU"/>
        </a:p>
      </dgm:t>
    </dgm:pt>
    <dgm:pt modelId="{2A1F16FA-7822-42CE-97BB-C52586165F54}">
      <dgm:prSet custT="1"/>
      <dgm:spPr>
        <a:solidFill>
          <a:srgbClr val="FFFF66">
            <a:alpha val="89804"/>
          </a:srgbClr>
        </a:solidFill>
        <a:ln w="38100" cmpd="thinThick">
          <a:solidFill>
            <a:srgbClr val="996633"/>
          </a:solidFill>
          <a:prstDash val="solid"/>
        </a:ln>
        <a:scene3d>
          <a:camera prst="orthographicFront"/>
          <a:lightRig rig="threePt" dir="t"/>
        </a:scene3d>
        <a:sp3d>
          <a:bevelT prst="angle"/>
        </a:sp3d>
      </dgm:spPr>
      <dgm:t>
        <a:bodyPr lIns="288000" anchor="ctr" anchorCtr="0"/>
        <a:lstStyle/>
        <a:p>
          <a:r>
            <a:rPr lang="ru-RU" sz="1400" b="1" dirty="0" smtClean="0">
              <a:solidFill>
                <a:srgbClr val="663300"/>
              </a:solidFill>
            </a:rPr>
            <a:t>Петровский</a:t>
          </a:r>
          <a:endParaRPr lang="ru-RU" sz="1400" b="1" dirty="0">
            <a:solidFill>
              <a:srgbClr val="663300"/>
            </a:solidFill>
          </a:endParaRPr>
        </a:p>
      </dgm:t>
    </dgm:pt>
    <dgm:pt modelId="{38D3F812-E4F2-4AA2-A697-443E686A649C}" type="parTrans" cxnId="{1D7158AA-25D2-483A-9D17-089D593BAD30}">
      <dgm:prSet/>
      <dgm:spPr/>
      <dgm:t>
        <a:bodyPr/>
        <a:lstStyle/>
        <a:p>
          <a:endParaRPr lang="ru-RU"/>
        </a:p>
      </dgm:t>
    </dgm:pt>
    <dgm:pt modelId="{21716DAD-4832-4921-A72B-149400E8D90C}" type="sibTrans" cxnId="{1D7158AA-25D2-483A-9D17-089D593BAD30}">
      <dgm:prSet/>
      <dgm:spPr/>
      <dgm:t>
        <a:bodyPr/>
        <a:lstStyle/>
        <a:p>
          <a:endParaRPr lang="ru-RU"/>
        </a:p>
      </dgm:t>
    </dgm:pt>
    <dgm:pt modelId="{97BED8CF-9D30-4BB0-8457-82D58AEDACAE}">
      <dgm:prSet custT="1"/>
      <dgm:spPr>
        <a:solidFill>
          <a:srgbClr val="FFFF66">
            <a:alpha val="89804"/>
          </a:srgbClr>
        </a:solidFill>
        <a:ln w="38100" cmpd="thinThick">
          <a:solidFill>
            <a:srgbClr val="996633"/>
          </a:solidFill>
          <a:prstDash val="solid"/>
        </a:ln>
        <a:scene3d>
          <a:camera prst="orthographicFront"/>
          <a:lightRig rig="threePt" dir="t"/>
        </a:scene3d>
        <a:sp3d>
          <a:bevelT prst="angle"/>
        </a:sp3d>
      </dgm:spPr>
      <dgm:t>
        <a:bodyPr lIns="288000" anchor="ctr" anchorCtr="0"/>
        <a:lstStyle/>
        <a:p>
          <a:r>
            <a:rPr lang="ru-RU" sz="1400" b="1" dirty="0" smtClean="0">
              <a:solidFill>
                <a:srgbClr val="663300"/>
              </a:solidFill>
            </a:rPr>
            <a:t>Предгорный</a:t>
          </a:r>
          <a:endParaRPr lang="ru-RU" sz="1400" b="1" dirty="0">
            <a:solidFill>
              <a:srgbClr val="663300"/>
            </a:solidFill>
          </a:endParaRPr>
        </a:p>
      </dgm:t>
    </dgm:pt>
    <dgm:pt modelId="{EC19452A-14F6-46F4-9854-EAAFF747D223}" type="parTrans" cxnId="{AFFE254A-A3AF-432F-AD8F-0C96656A31CA}">
      <dgm:prSet/>
      <dgm:spPr/>
      <dgm:t>
        <a:bodyPr/>
        <a:lstStyle/>
        <a:p>
          <a:endParaRPr lang="ru-RU"/>
        </a:p>
      </dgm:t>
    </dgm:pt>
    <dgm:pt modelId="{D84128A7-2314-4BA4-BCB2-309BF4C1A26E}" type="sibTrans" cxnId="{AFFE254A-A3AF-432F-AD8F-0C96656A31CA}">
      <dgm:prSet/>
      <dgm:spPr/>
      <dgm:t>
        <a:bodyPr/>
        <a:lstStyle/>
        <a:p>
          <a:endParaRPr lang="ru-RU"/>
        </a:p>
      </dgm:t>
    </dgm:pt>
    <dgm:pt modelId="{0F1DC710-807B-4CB7-8F1E-101107FED5B1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24000"/>
        <a:lstStyle/>
        <a:p>
          <a:r>
            <a:rPr lang="ru-RU" sz="1400" dirty="0" smtClean="0">
              <a:solidFill>
                <a:schemeClr val="bg2">
                  <a:lumMod val="25000"/>
                </a:schemeClr>
              </a:solidFill>
            </a:rPr>
            <a:t>город-курорт Ессентуки</a:t>
          </a:r>
          <a:endParaRPr lang="ru-RU" sz="1400" dirty="0">
            <a:solidFill>
              <a:schemeClr val="bg2">
                <a:lumMod val="25000"/>
              </a:schemeClr>
            </a:solidFill>
          </a:endParaRPr>
        </a:p>
      </dgm:t>
    </dgm:pt>
    <dgm:pt modelId="{8E1CD061-7A78-44C6-926A-5B345B16732C}" type="parTrans" cxnId="{51F176E4-48E7-45D9-A825-403AFD6EB015}">
      <dgm:prSet/>
      <dgm:spPr/>
      <dgm:t>
        <a:bodyPr/>
        <a:lstStyle/>
        <a:p>
          <a:endParaRPr lang="ru-RU"/>
        </a:p>
      </dgm:t>
    </dgm:pt>
    <dgm:pt modelId="{C6286E91-0216-4873-B43C-C06B37CBEED3}" type="sibTrans" cxnId="{51F176E4-48E7-45D9-A825-403AFD6EB015}">
      <dgm:prSet/>
      <dgm:spPr/>
      <dgm:t>
        <a:bodyPr/>
        <a:lstStyle/>
        <a:p>
          <a:endParaRPr lang="ru-RU"/>
        </a:p>
      </dgm:t>
    </dgm:pt>
    <dgm:pt modelId="{7E94B391-3AE3-40A3-BF80-C08C04B51175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24000"/>
        <a:lstStyle/>
        <a:p>
          <a:r>
            <a:rPr lang="ru-RU" sz="1400" dirty="0" smtClean="0">
              <a:solidFill>
                <a:schemeClr val="bg2">
                  <a:lumMod val="25000"/>
                </a:schemeClr>
              </a:solidFill>
            </a:rPr>
            <a:t>г.Невинномыск</a:t>
          </a:r>
          <a:endParaRPr lang="ru-RU" sz="1400" dirty="0">
            <a:solidFill>
              <a:schemeClr val="bg2">
                <a:lumMod val="25000"/>
              </a:schemeClr>
            </a:solidFill>
          </a:endParaRPr>
        </a:p>
      </dgm:t>
    </dgm:pt>
    <dgm:pt modelId="{33685D0B-2B9F-4EAA-9F57-673BD223713E}" type="parTrans" cxnId="{56BD6AA2-2D70-42F1-B9F8-CF1D26CE9399}">
      <dgm:prSet/>
      <dgm:spPr/>
      <dgm:t>
        <a:bodyPr/>
        <a:lstStyle/>
        <a:p>
          <a:endParaRPr lang="ru-RU"/>
        </a:p>
      </dgm:t>
    </dgm:pt>
    <dgm:pt modelId="{681C7257-CE93-4B96-879E-61A3275492AD}" type="sibTrans" cxnId="{56BD6AA2-2D70-42F1-B9F8-CF1D26CE9399}">
      <dgm:prSet/>
      <dgm:spPr/>
      <dgm:t>
        <a:bodyPr/>
        <a:lstStyle/>
        <a:p>
          <a:endParaRPr lang="ru-RU"/>
        </a:p>
      </dgm:t>
    </dgm:pt>
    <dgm:pt modelId="{20C1B146-9BEB-40AA-9BDB-1E852ADD8B6F}">
      <dgm:prSet custT="1"/>
      <dgm:spPr>
        <a:solidFill>
          <a:schemeClr val="accent2">
            <a:lumMod val="60000"/>
            <a:lumOff val="40000"/>
            <a:alpha val="89804"/>
          </a:schemeClr>
        </a:solidFill>
        <a:ln w="38100">
          <a:solidFill>
            <a:schemeClr val="accent2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 lIns="180000" anchor="ctr"/>
        <a:lstStyle/>
        <a:p>
          <a:r>
            <a:rPr lang="ru-RU" sz="1400" b="0" dirty="0" smtClean="0">
              <a:solidFill>
                <a:schemeClr val="accent2">
                  <a:lumMod val="50000"/>
                </a:schemeClr>
              </a:solidFill>
            </a:rPr>
            <a:t>город-курорт  Железноводск</a:t>
          </a:r>
          <a:endParaRPr lang="ru-RU" sz="1400" b="0" dirty="0">
            <a:solidFill>
              <a:schemeClr val="accent2">
                <a:lumMod val="50000"/>
              </a:schemeClr>
            </a:solidFill>
          </a:endParaRPr>
        </a:p>
      </dgm:t>
    </dgm:pt>
    <dgm:pt modelId="{A09A2C73-2E70-4343-B0D3-FC557256838A}" type="parTrans" cxnId="{3E9EC88E-C93B-4A16-A277-4DE5A8307CDD}">
      <dgm:prSet/>
      <dgm:spPr/>
      <dgm:t>
        <a:bodyPr/>
        <a:lstStyle/>
        <a:p>
          <a:endParaRPr lang="ru-RU"/>
        </a:p>
      </dgm:t>
    </dgm:pt>
    <dgm:pt modelId="{43069ED3-DDDE-4E4E-84FE-8EDD01A486E0}" type="sibTrans" cxnId="{3E9EC88E-C93B-4A16-A277-4DE5A8307CDD}">
      <dgm:prSet/>
      <dgm:spPr/>
      <dgm:t>
        <a:bodyPr/>
        <a:lstStyle/>
        <a:p>
          <a:endParaRPr lang="ru-RU"/>
        </a:p>
      </dgm:t>
    </dgm:pt>
    <dgm:pt modelId="{40B16E49-245C-4CC7-9BEA-7493C30EF2C4}">
      <dgm:prSet custT="1"/>
      <dgm:spPr>
        <a:solidFill>
          <a:schemeClr val="accent2">
            <a:lumMod val="60000"/>
            <a:lumOff val="40000"/>
            <a:alpha val="89804"/>
          </a:schemeClr>
        </a:solidFill>
        <a:ln w="38100">
          <a:solidFill>
            <a:schemeClr val="accent2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 lIns="180000" anchor="ctr"/>
        <a:lstStyle/>
        <a:p>
          <a:r>
            <a:rPr lang="ru-RU" sz="1400" b="0" dirty="0" smtClean="0">
              <a:solidFill>
                <a:schemeClr val="accent2">
                  <a:lumMod val="50000"/>
                </a:schemeClr>
              </a:solidFill>
            </a:rPr>
            <a:t>город-курорт Кисловодск</a:t>
          </a:r>
          <a:endParaRPr lang="ru-RU" sz="1400" b="0" dirty="0">
            <a:solidFill>
              <a:schemeClr val="accent2">
                <a:lumMod val="50000"/>
              </a:schemeClr>
            </a:solidFill>
          </a:endParaRPr>
        </a:p>
      </dgm:t>
    </dgm:pt>
    <dgm:pt modelId="{74C35380-7BF8-46D5-8185-4ED89D4183A6}" type="parTrans" cxnId="{E6C8926E-FA65-4BCA-B121-D32B852C2033}">
      <dgm:prSet/>
      <dgm:spPr/>
      <dgm:t>
        <a:bodyPr/>
        <a:lstStyle/>
        <a:p>
          <a:endParaRPr lang="ru-RU"/>
        </a:p>
      </dgm:t>
    </dgm:pt>
    <dgm:pt modelId="{301613D7-FC91-4572-AD30-7F28B81A5AA0}" type="sibTrans" cxnId="{E6C8926E-FA65-4BCA-B121-D32B852C2033}">
      <dgm:prSet/>
      <dgm:spPr/>
      <dgm:t>
        <a:bodyPr/>
        <a:lstStyle/>
        <a:p>
          <a:endParaRPr lang="ru-RU"/>
        </a:p>
      </dgm:t>
    </dgm:pt>
    <dgm:pt modelId="{51C26F24-7C68-4228-9FAA-F189034AF7CB}">
      <dgm:prSet custT="1"/>
      <dgm:spPr>
        <a:solidFill>
          <a:schemeClr val="accent2">
            <a:lumMod val="60000"/>
            <a:lumOff val="40000"/>
            <a:alpha val="89804"/>
          </a:schemeClr>
        </a:solidFill>
        <a:ln w="38100">
          <a:solidFill>
            <a:schemeClr val="accent2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 lIns="180000" anchor="ctr"/>
        <a:lstStyle/>
        <a:p>
          <a:endParaRPr lang="ru-RU" sz="1800" b="0" dirty="0">
            <a:solidFill>
              <a:schemeClr val="accent6">
                <a:lumMod val="50000"/>
              </a:schemeClr>
            </a:solidFill>
          </a:endParaRPr>
        </a:p>
      </dgm:t>
    </dgm:pt>
    <dgm:pt modelId="{A6C55E1E-5A3F-4973-BEC7-027D2EF75396}" type="parTrans" cxnId="{9A747286-20D2-440F-9FA4-7DC8BC9D6485}">
      <dgm:prSet/>
      <dgm:spPr/>
      <dgm:t>
        <a:bodyPr/>
        <a:lstStyle/>
        <a:p>
          <a:endParaRPr lang="ru-RU"/>
        </a:p>
      </dgm:t>
    </dgm:pt>
    <dgm:pt modelId="{DC679A7F-40A9-42A9-835F-8F0FF098DC0D}" type="sibTrans" cxnId="{9A747286-20D2-440F-9FA4-7DC8BC9D6485}">
      <dgm:prSet/>
      <dgm:spPr/>
      <dgm:t>
        <a:bodyPr/>
        <a:lstStyle/>
        <a:p>
          <a:endParaRPr lang="ru-RU"/>
        </a:p>
      </dgm:t>
    </dgm:pt>
    <dgm:pt modelId="{9D61F4C5-497B-4118-90DD-110DE3F829B5}">
      <dgm:prSet custT="1"/>
      <dgm:spPr>
        <a:solidFill>
          <a:srgbClr val="FFFF66">
            <a:alpha val="89804"/>
          </a:srgbClr>
        </a:solidFill>
        <a:ln w="38100" cmpd="thinThick">
          <a:solidFill>
            <a:srgbClr val="996633"/>
          </a:solidFill>
          <a:prstDash val="solid"/>
        </a:ln>
        <a:scene3d>
          <a:camera prst="orthographicFront"/>
          <a:lightRig rig="threePt" dir="t"/>
        </a:scene3d>
        <a:sp3d>
          <a:bevelT prst="angle"/>
        </a:sp3d>
      </dgm:spPr>
      <dgm:t>
        <a:bodyPr lIns="288000" anchor="ctr" anchorCtr="0"/>
        <a:lstStyle/>
        <a:p>
          <a:r>
            <a:rPr lang="ru-RU" sz="1400" b="1" dirty="0" smtClean="0">
              <a:solidFill>
                <a:srgbClr val="663300"/>
              </a:solidFill>
            </a:rPr>
            <a:t>Георгиевский</a:t>
          </a:r>
          <a:endParaRPr lang="ru-RU" sz="1400" b="1" dirty="0">
            <a:solidFill>
              <a:srgbClr val="663300"/>
            </a:solidFill>
          </a:endParaRPr>
        </a:p>
      </dgm:t>
    </dgm:pt>
    <dgm:pt modelId="{7ECADB48-06FF-4296-9843-1039CC519236}" type="parTrans" cxnId="{72E5DD91-5B72-47EC-9F43-FDE0BE562458}">
      <dgm:prSet/>
      <dgm:spPr/>
      <dgm:t>
        <a:bodyPr/>
        <a:lstStyle/>
        <a:p>
          <a:endParaRPr lang="ru-RU"/>
        </a:p>
      </dgm:t>
    </dgm:pt>
    <dgm:pt modelId="{0D9DF8CA-75C8-4281-8FDD-A75D6EFC81D7}" type="sibTrans" cxnId="{72E5DD91-5B72-47EC-9F43-FDE0BE562458}">
      <dgm:prSet/>
      <dgm:spPr/>
      <dgm:t>
        <a:bodyPr/>
        <a:lstStyle/>
        <a:p>
          <a:endParaRPr lang="ru-RU"/>
        </a:p>
      </dgm:t>
    </dgm:pt>
    <dgm:pt modelId="{DCD71ED1-5A01-4908-A4D5-072DB2BFA075}">
      <dgm:prSet custT="1"/>
      <dgm:spPr>
        <a:solidFill>
          <a:srgbClr val="FFFF66">
            <a:alpha val="89804"/>
          </a:srgbClr>
        </a:solidFill>
        <a:ln w="38100" cmpd="thinThick">
          <a:solidFill>
            <a:srgbClr val="996633"/>
          </a:solidFill>
          <a:prstDash val="solid"/>
        </a:ln>
        <a:scene3d>
          <a:camera prst="orthographicFront"/>
          <a:lightRig rig="threePt" dir="t"/>
        </a:scene3d>
        <a:sp3d>
          <a:bevelT prst="angle"/>
        </a:sp3d>
      </dgm:spPr>
      <dgm:t>
        <a:bodyPr lIns="288000" anchor="ctr" anchorCtr="0"/>
        <a:lstStyle/>
        <a:p>
          <a:r>
            <a:rPr lang="ru-RU" sz="1400" b="1" dirty="0" smtClean="0">
              <a:solidFill>
                <a:srgbClr val="663300"/>
              </a:solidFill>
            </a:rPr>
            <a:t>Новоселицкий</a:t>
          </a:r>
          <a:endParaRPr lang="ru-RU" sz="1400" b="1" dirty="0">
            <a:solidFill>
              <a:srgbClr val="663300"/>
            </a:solidFill>
          </a:endParaRPr>
        </a:p>
      </dgm:t>
    </dgm:pt>
    <dgm:pt modelId="{DEDEE571-17F2-4472-8D58-9B14BAE92404}" type="parTrans" cxnId="{98DA4146-8B0E-464A-9C96-EEBBD102DF9D}">
      <dgm:prSet/>
      <dgm:spPr/>
      <dgm:t>
        <a:bodyPr/>
        <a:lstStyle/>
        <a:p>
          <a:endParaRPr lang="ru-RU"/>
        </a:p>
      </dgm:t>
    </dgm:pt>
    <dgm:pt modelId="{905FF4A2-8115-4599-B59A-C62542A6B91E}" type="sibTrans" cxnId="{98DA4146-8B0E-464A-9C96-EEBBD102DF9D}">
      <dgm:prSet/>
      <dgm:spPr/>
      <dgm:t>
        <a:bodyPr/>
        <a:lstStyle/>
        <a:p>
          <a:endParaRPr lang="ru-RU"/>
        </a:p>
      </dgm:t>
    </dgm:pt>
    <dgm:pt modelId="{4A0D33AD-B3FB-47C9-82ED-6FB93CD608FE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ru-RU" sz="1400" dirty="0" smtClean="0">
              <a:solidFill>
                <a:schemeClr val="bg2">
                  <a:lumMod val="25000"/>
                </a:schemeClr>
              </a:solidFill>
            </a:rPr>
            <a:t>Апанасенковский</a:t>
          </a:r>
          <a:endParaRPr lang="ru-RU" sz="1400" dirty="0">
            <a:solidFill>
              <a:schemeClr val="bg2">
                <a:lumMod val="25000"/>
              </a:schemeClr>
            </a:solidFill>
          </a:endParaRPr>
        </a:p>
      </dgm:t>
    </dgm:pt>
    <dgm:pt modelId="{1C84D554-27A3-43A7-9D8C-A49B58B16EE9}" type="parTrans" cxnId="{D2F3AEE8-2B5D-4DCC-9050-FBC46E9288DE}">
      <dgm:prSet/>
      <dgm:spPr/>
      <dgm:t>
        <a:bodyPr/>
        <a:lstStyle/>
        <a:p>
          <a:endParaRPr lang="ru-RU"/>
        </a:p>
      </dgm:t>
    </dgm:pt>
    <dgm:pt modelId="{CE411446-4F0E-4663-8C18-68A0F20DDE7D}" type="sibTrans" cxnId="{D2F3AEE8-2B5D-4DCC-9050-FBC46E9288DE}">
      <dgm:prSet/>
      <dgm:spPr/>
      <dgm:t>
        <a:bodyPr/>
        <a:lstStyle/>
        <a:p>
          <a:endParaRPr lang="ru-RU"/>
        </a:p>
      </dgm:t>
    </dgm:pt>
    <dgm:pt modelId="{496216EE-4BAF-4B42-9F94-75D410083F68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24000"/>
        <a:lstStyle/>
        <a:p>
          <a:r>
            <a:rPr lang="ru-RU" sz="1400" dirty="0" smtClean="0">
              <a:solidFill>
                <a:schemeClr val="bg2">
                  <a:lumMod val="25000"/>
                </a:schemeClr>
              </a:solidFill>
            </a:rPr>
            <a:t>Буденновский</a:t>
          </a:r>
          <a:endParaRPr lang="ru-RU" sz="1400" dirty="0">
            <a:solidFill>
              <a:schemeClr val="bg2">
                <a:lumMod val="25000"/>
              </a:schemeClr>
            </a:solidFill>
          </a:endParaRPr>
        </a:p>
      </dgm:t>
    </dgm:pt>
    <dgm:pt modelId="{E09E702B-3E1F-4A4E-AE4A-19C2C824CEA6}" type="parTrans" cxnId="{300809E0-753F-400C-AC99-CBAD9D0B23D8}">
      <dgm:prSet/>
      <dgm:spPr/>
      <dgm:t>
        <a:bodyPr/>
        <a:lstStyle/>
        <a:p>
          <a:endParaRPr lang="ru-RU"/>
        </a:p>
      </dgm:t>
    </dgm:pt>
    <dgm:pt modelId="{C1E8F5C5-1D27-48F7-A590-F82F7B9FE7FF}" type="sibTrans" cxnId="{300809E0-753F-400C-AC99-CBAD9D0B23D8}">
      <dgm:prSet/>
      <dgm:spPr/>
      <dgm:t>
        <a:bodyPr/>
        <a:lstStyle/>
        <a:p>
          <a:endParaRPr lang="ru-RU"/>
        </a:p>
      </dgm:t>
    </dgm:pt>
    <dgm:pt modelId="{FB3E63BD-8A6A-433E-9CD3-664BFDCBA7CB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24000"/>
        <a:lstStyle/>
        <a:p>
          <a:r>
            <a:rPr lang="ru-RU" sz="1400" dirty="0" smtClean="0">
              <a:solidFill>
                <a:schemeClr val="bg2">
                  <a:lumMod val="25000"/>
                </a:schemeClr>
              </a:solidFill>
            </a:rPr>
            <a:t>Левокумский</a:t>
          </a:r>
          <a:endParaRPr lang="ru-RU" sz="1400" dirty="0">
            <a:solidFill>
              <a:schemeClr val="bg2">
                <a:lumMod val="25000"/>
              </a:schemeClr>
            </a:solidFill>
          </a:endParaRPr>
        </a:p>
      </dgm:t>
    </dgm:pt>
    <dgm:pt modelId="{38D40F67-9716-4991-8C76-F7FBFA5FA146}" type="parTrans" cxnId="{42336EC3-D681-4C21-8F98-C084F1D01644}">
      <dgm:prSet/>
      <dgm:spPr/>
      <dgm:t>
        <a:bodyPr/>
        <a:lstStyle/>
        <a:p>
          <a:endParaRPr lang="ru-RU"/>
        </a:p>
      </dgm:t>
    </dgm:pt>
    <dgm:pt modelId="{BB4704EA-83E5-4C14-A86F-7028741135F2}" type="sibTrans" cxnId="{42336EC3-D681-4C21-8F98-C084F1D01644}">
      <dgm:prSet/>
      <dgm:spPr/>
      <dgm:t>
        <a:bodyPr/>
        <a:lstStyle/>
        <a:p>
          <a:endParaRPr lang="ru-RU"/>
        </a:p>
      </dgm:t>
    </dgm:pt>
    <dgm:pt modelId="{112EC1C4-B127-4E95-8004-A20FF2D5022F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 lIns="324000"/>
        <a:lstStyle/>
        <a:p>
          <a:r>
            <a:rPr lang="ru-RU" sz="1400" dirty="0" smtClean="0">
              <a:solidFill>
                <a:schemeClr val="bg2">
                  <a:lumMod val="25000"/>
                </a:schemeClr>
              </a:solidFill>
            </a:rPr>
            <a:t>Труновский</a:t>
          </a:r>
          <a:endParaRPr lang="ru-RU" sz="1400" dirty="0">
            <a:solidFill>
              <a:schemeClr val="bg2">
                <a:lumMod val="25000"/>
              </a:schemeClr>
            </a:solidFill>
          </a:endParaRPr>
        </a:p>
      </dgm:t>
    </dgm:pt>
    <dgm:pt modelId="{6F42368C-D440-4697-AD2D-9AF928C3F90C}" type="parTrans" cxnId="{606C510A-2D63-4F1C-84B1-16A2A94CA68D}">
      <dgm:prSet/>
      <dgm:spPr/>
      <dgm:t>
        <a:bodyPr/>
        <a:lstStyle/>
        <a:p>
          <a:endParaRPr lang="ru-RU"/>
        </a:p>
      </dgm:t>
    </dgm:pt>
    <dgm:pt modelId="{0A88DBAE-3E27-4865-8D7C-44B77B538ABD}" type="sibTrans" cxnId="{606C510A-2D63-4F1C-84B1-16A2A94CA68D}">
      <dgm:prSet/>
      <dgm:spPr/>
      <dgm:t>
        <a:bodyPr/>
        <a:lstStyle/>
        <a:p>
          <a:endParaRPr lang="ru-RU"/>
        </a:p>
      </dgm:t>
    </dgm:pt>
    <dgm:pt modelId="{07182189-444C-49F4-A719-FC5EA2B3D8AD}">
      <dgm:prSet custT="1"/>
      <dgm:spPr>
        <a:solidFill>
          <a:schemeClr val="accent2">
            <a:lumMod val="60000"/>
            <a:lumOff val="40000"/>
            <a:alpha val="89804"/>
          </a:schemeClr>
        </a:solidFill>
        <a:ln w="38100">
          <a:solidFill>
            <a:schemeClr val="accent2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 lIns="180000" anchor="ctr"/>
        <a:lstStyle/>
        <a:p>
          <a:endParaRPr lang="ru-RU" sz="1800" b="0" dirty="0">
            <a:solidFill>
              <a:schemeClr val="accent6">
                <a:lumMod val="50000"/>
              </a:schemeClr>
            </a:solidFill>
          </a:endParaRPr>
        </a:p>
      </dgm:t>
    </dgm:pt>
    <dgm:pt modelId="{8CE5F6FA-7BCD-4A5E-B758-9B6506BEE79D}" type="parTrans" cxnId="{1E1B08DC-FDFF-40EC-A5F9-98C6DAF2A127}">
      <dgm:prSet/>
      <dgm:spPr/>
      <dgm:t>
        <a:bodyPr/>
        <a:lstStyle/>
        <a:p>
          <a:endParaRPr lang="ru-RU"/>
        </a:p>
      </dgm:t>
    </dgm:pt>
    <dgm:pt modelId="{FCCE59D0-0B41-4CD1-97B9-CC8CFDF5D6B4}" type="sibTrans" cxnId="{1E1B08DC-FDFF-40EC-A5F9-98C6DAF2A127}">
      <dgm:prSet/>
      <dgm:spPr/>
      <dgm:t>
        <a:bodyPr/>
        <a:lstStyle/>
        <a:p>
          <a:endParaRPr lang="ru-RU"/>
        </a:p>
      </dgm:t>
    </dgm:pt>
    <dgm:pt modelId="{0B2B2D72-000B-41DB-8499-1ECAACDCC144}">
      <dgm:prSet custT="1"/>
      <dgm:spPr>
        <a:solidFill>
          <a:schemeClr val="accent2">
            <a:lumMod val="60000"/>
            <a:lumOff val="40000"/>
            <a:alpha val="89804"/>
          </a:schemeClr>
        </a:solidFill>
        <a:ln w="38100">
          <a:solidFill>
            <a:schemeClr val="accent2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 lIns="180000" anchor="ctr"/>
        <a:lstStyle/>
        <a:p>
          <a:r>
            <a:rPr lang="ru-RU" sz="1400" b="0" dirty="0" smtClean="0">
              <a:solidFill>
                <a:schemeClr val="accent2">
                  <a:lumMod val="50000"/>
                </a:schemeClr>
              </a:solidFill>
            </a:rPr>
            <a:t>Красногвардейский</a:t>
          </a:r>
          <a:endParaRPr lang="ru-RU" sz="1400" b="0" dirty="0">
            <a:solidFill>
              <a:schemeClr val="accent2">
                <a:lumMod val="50000"/>
              </a:schemeClr>
            </a:solidFill>
          </a:endParaRPr>
        </a:p>
      </dgm:t>
    </dgm:pt>
    <dgm:pt modelId="{D158B00E-E37C-4836-95EA-F900BC74327B}" type="parTrans" cxnId="{027C5771-065D-4717-B4B7-8FFCAC9B95BF}">
      <dgm:prSet/>
      <dgm:spPr/>
      <dgm:t>
        <a:bodyPr/>
        <a:lstStyle/>
        <a:p>
          <a:endParaRPr lang="ru-RU"/>
        </a:p>
      </dgm:t>
    </dgm:pt>
    <dgm:pt modelId="{022B5A57-8C5F-438B-87E5-C1207984A230}" type="sibTrans" cxnId="{027C5771-065D-4717-B4B7-8FFCAC9B95BF}">
      <dgm:prSet/>
      <dgm:spPr/>
      <dgm:t>
        <a:bodyPr/>
        <a:lstStyle/>
        <a:p>
          <a:endParaRPr lang="ru-RU"/>
        </a:p>
      </dgm:t>
    </dgm:pt>
    <dgm:pt modelId="{F69D9DCB-5528-47ED-A731-5143BAA622AE}">
      <dgm:prSet custT="1"/>
      <dgm:spPr>
        <a:solidFill>
          <a:schemeClr val="accent2">
            <a:lumMod val="60000"/>
            <a:lumOff val="40000"/>
            <a:alpha val="89804"/>
          </a:schemeClr>
        </a:solidFill>
        <a:ln w="38100">
          <a:solidFill>
            <a:schemeClr val="accent2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 lIns="180000" anchor="ctr"/>
        <a:lstStyle/>
        <a:p>
          <a:r>
            <a:rPr lang="ru-RU" sz="1400" b="0" dirty="0" smtClean="0">
              <a:solidFill>
                <a:schemeClr val="accent2">
                  <a:lumMod val="50000"/>
                </a:schemeClr>
              </a:solidFill>
            </a:rPr>
            <a:t>Минераловодский</a:t>
          </a:r>
          <a:endParaRPr lang="ru-RU" sz="1400" b="0" dirty="0">
            <a:solidFill>
              <a:schemeClr val="accent2">
                <a:lumMod val="50000"/>
              </a:schemeClr>
            </a:solidFill>
          </a:endParaRPr>
        </a:p>
      </dgm:t>
    </dgm:pt>
    <dgm:pt modelId="{9D9A4BE9-7D31-4B3B-BB29-91B7E96C7127}" type="parTrans" cxnId="{EE30BC83-98BC-441B-87FE-74E975914684}">
      <dgm:prSet/>
      <dgm:spPr/>
      <dgm:t>
        <a:bodyPr/>
        <a:lstStyle/>
        <a:p>
          <a:endParaRPr lang="ru-RU"/>
        </a:p>
      </dgm:t>
    </dgm:pt>
    <dgm:pt modelId="{E6AE986B-2966-4F0E-93D4-DEEB1696331B}" type="sibTrans" cxnId="{EE30BC83-98BC-441B-87FE-74E975914684}">
      <dgm:prSet/>
      <dgm:spPr/>
      <dgm:t>
        <a:bodyPr/>
        <a:lstStyle/>
        <a:p>
          <a:endParaRPr lang="ru-RU"/>
        </a:p>
      </dgm:t>
    </dgm:pt>
    <dgm:pt modelId="{E5D8CF5A-0957-407B-BD36-ED2189649492}">
      <dgm:prSet custT="1"/>
      <dgm:spPr>
        <a:solidFill>
          <a:schemeClr val="accent2">
            <a:lumMod val="60000"/>
            <a:lumOff val="40000"/>
            <a:alpha val="89804"/>
          </a:schemeClr>
        </a:solidFill>
        <a:ln w="38100">
          <a:solidFill>
            <a:schemeClr val="accent2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 lIns="180000" anchor="ctr"/>
        <a:lstStyle/>
        <a:p>
          <a:r>
            <a:rPr lang="ru-RU" sz="1400" b="0" dirty="0" smtClean="0">
              <a:solidFill>
                <a:schemeClr val="accent2">
                  <a:lumMod val="50000"/>
                </a:schemeClr>
              </a:solidFill>
            </a:rPr>
            <a:t>Г.Ставрополь </a:t>
          </a:r>
          <a:endParaRPr lang="ru-RU" sz="1400" b="0" dirty="0">
            <a:solidFill>
              <a:schemeClr val="accent2">
                <a:lumMod val="50000"/>
              </a:schemeClr>
            </a:solidFill>
          </a:endParaRPr>
        </a:p>
      </dgm:t>
    </dgm:pt>
    <dgm:pt modelId="{1659337F-96DC-4535-AE12-B2C05EAC89EE}" type="parTrans" cxnId="{C8E83B2E-4CF9-4FB6-88D9-8C1AA5DB0213}">
      <dgm:prSet/>
      <dgm:spPr/>
      <dgm:t>
        <a:bodyPr/>
        <a:lstStyle/>
        <a:p>
          <a:endParaRPr lang="ru-RU"/>
        </a:p>
      </dgm:t>
    </dgm:pt>
    <dgm:pt modelId="{2FBAFF01-64C7-4303-B02D-200B859CCA12}" type="sibTrans" cxnId="{C8E83B2E-4CF9-4FB6-88D9-8C1AA5DB0213}">
      <dgm:prSet/>
      <dgm:spPr/>
      <dgm:t>
        <a:bodyPr/>
        <a:lstStyle/>
        <a:p>
          <a:endParaRPr lang="ru-RU"/>
        </a:p>
      </dgm:t>
    </dgm:pt>
    <dgm:pt modelId="{0D2F91B5-D106-46C1-A2F4-83EED77C7588}">
      <dgm:prSet custT="1"/>
      <dgm:spPr/>
      <dgm:t>
        <a:bodyPr/>
        <a:lstStyle/>
        <a:p>
          <a:r>
            <a:rPr lang="ru-RU" sz="1400" b="1" dirty="0" smtClean="0">
              <a:solidFill>
                <a:srgbClr val="663300"/>
              </a:solidFill>
            </a:rPr>
            <a:t>Арзгирский</a:t>
          </a:r>
          <a:endParaRPr lang="ru-RU" sz="1400" b="1" dirty="0">
            <a:solidFill>
              <a:srgbClr val="663300"/>
            </a:solidFill>
          </a:endParaRPr>
        </a:p>
      </dgm:t>
    </dgm:pt>
    <dgm:pt modelId="{766F2B9D-CC01-4203-AE03-B7D27505E6BD}" type="parTrans" cxnId="{A5AFFD77-F317-492A-BC3B-65D5D44CCD17}">
      <dgm:prSet/>
      <dgm:spPr/>
      <dgm:t>
        <a:bodyPr/>
        <a:lstStyle/>
        <a:p>
          <a:endParaRPr lang="ru-RU"/>
        </a:p>
      </dgm:t>
    </dgm:pt>
    <dgm:pt modelId="{F8400243-4D25-408F-A25B-70843C5854A2}" type="sibTrans" cxnId="{A5AFFD77-F317-492A-BC3B-65D5D44CCD17}">
      <dgm:prSet/>
      <dgm:spPr/>
      <dgm:t>
        <a:bodyPr/>
        <a:lstStyle/>
        <a:p>
          <a:endParaRPr lang="ru-RU"/>
        </a:p>
      </dgm:t>
    </dgm:pt>
    <dgm:pt modelId="{812AA452-584A-44E6-88CF-85ADD6595E52}">
      <dgm:prSet custT="1"/>
      <dgm:spPr>
        <a:solidFill>
          <a:srgbClr val="FFFF66">
            <a:alpha val="89804"/>
          </a:srgbClr>
        </a:solidFill>
        <a:ln w="38100" cmpd="thinThick">
          <a:solidFill>
            <a:srgbClr val="996633"/>
          </a:solidFill>
          <a:prstDash val="solid"/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1400" b="1" dirty="0" smtClean="0">
              <a:solidFill>
                <a:srgbClr val="663300"/>
              </a:solidFill>
            </a:rPr>
            <a:t>Благодарненский</a:t>
          </a:r>
          <a:endParaRPr lang="ru-RU" sz="1400" b="1" dirty="0">
            <a:solidFill>
              <a:srgbClr val="663300"/>
            </a:solidFill>
          </a:endParaRPr>
        </a:p>
      </dgm:t>
    </dgm:pt>
    <dgm:pt modelId="{BD31057D-DC59-46D6-8B6D-C21D62F58BB2}" type="parTrans" cxnId="{B0212377-8DFB-454E-8F46-E849E7BB86D9}">
      <dgm:prSet/>
      <dgm:spPr/>
      <dgm:t>
        <a:bodyPr/>
        <a:lstStyle/>
        <a:p>
          <a:endParaRPr lang="ru-RU"/>
        </a:p>
      </dgm:t>
    </dgm:pt>
    <dgm:pt modelId="{FC14C5CA-10DC-4B3F-828F-5570D410B685}" type="sibTrans" cxnId="{B0212377-8DFB-454E-8F46-E849E7BB86D9}">
      <dgm:prSet/>
      <dgm:spPr/>
      <dgm:t>
        <a:bodyPr/>
        <a:lstStyle/>
        <a:p>
          <a:endParaRPr lang="ru-RU"/>
        </a:p>
      </dgm:t>
    </dgm:pt>
    <dgm:pt modelId="{2D4DBD5B-7A5C-480B-8D29-C37A8CB3D568}">
      <dgm:prSet custT="1"/>
      <dgm:spPr>
        <a:solidFill>
          <a:srgbClr val="FFFF66">
            <a:alpha val="89804"/>
          </a:srgbClr>
        </a:solidFill>
        <a:ln w="38100" cmpd="thinThick">
          <a:solidFill>
            <a:srgbClr val="996633"/>
          </a:solidFill>
          <a:prstDash val="solid"/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1400" b="1" dirty="0" smtClean="0">
              <a:solidFill>
                <a:srgbClr val="663300"/>
              </a:solidFill>
            </a:rPr>
            <a:t>Нефтекумский</a:t>
          </a:r>
          <a:endParaRPr lang="ru-RU" sz="1400" b="1" dirty="0">
            <a:solidFill>
              <a:srgbClr val="663300"/>
            </a:solidFill>
          </a:endParaRPr>
        </a:p>
      </dgm:t>
    </dgm:pt>
    <dgm:pt modelId="{329EF82F-999C-4EC7-B1B4-7D600F773846}" type="parTrans" cxnId="{76F1BF57-E65B-4B49-83C4-E2F0CEA6F26E}">
      <dgm:prSet/>
      <dgm:spPr/>
      <dgm:t>
        <a:bodyPr/>
        <a:lstStyle/>
        <a:p>
          <a:endParaRPr lang="ru-RU"/>
        </a:p>
      </dgm:t>
    </dgm:pt>
    <dgm:pt modelId="{F13E4F04-FA02-4FC9-BB0D-627DF35532DC}" type="sibTrans" cxnId="{76F1BF57-E65B-4B49-83C4-E2F0CEA6F26E}">
      <dgm:prSet/>
      <dgm:spPr/>
      <dgm:t>
        <a:bodyPr/>
        <a:lstStyle/>
        <a:p>
          <a:endParaRPr lang="ru-RU"/>
        </a:p>
      </dgm:t>
    </dgm:pt>
    <dgm:pt modelId="{21FEE38F-F0D8-4EAD-BB9F-4D8EE032027C}">
      <dgm:prSet custT="1"/>
      <dgm:spPr/>
      <dgm:t>
        <a:bodyPr/>
        <a:lstStyle/>
        <a:p>
          <a:r>
            <a:rPr lang="ru-RU" sz="1400" b="1" dirty="0" smtClean="0">
              <a:solidFill>
                <a:srgbClr val="663300"/>
              </a:solidFill>
            </a:rPr>
            <a:t>Новоалександровский</a:t>
          </a:r>
          <a:endParaRPr lang="ru-RU" sz="1400" b="1" dirty="0">
            <a:solidFill>
              <a:srgbClr val="663300"/>
            </a:solidFill>
          </a:endParaRPr>
        </a:p>
      </dgm:t>
    </dgm:pt>
    <dgm:pt modelId="{E199ED2B-ACF2-459B-827B-307570F82315}" type="parTrans" cxnId="{2D3CFC16-001B-4EAB-AB75-7CBC731D49D1}">
      <dgm:prSet/>
      <dgm:spPr/>
      <dgm:t>
        <a:bodyPr/>
        <a:lstStyle/>
        <a:p>
          <a:endParaRPr lang="ru-RU"/>
        </a:p>
      </dgm:t>
    </dgm:pt>
    <dgm:pt modelId="{C9BD47BF-1F3F-4504-A454-C9FB2227E8F8}" type="sibTrans" cxnId="{2D3CFC16-001B-4EAB-AB75-7CBC731D49D1}">
      <dgm:prSet/>
      <dgm:spPr/>
      <dgm:t>
        <a:bodyPr/>
        <a:lstStyle/>
        <a:p>
          <a:endParaRPr lang="ru-RU"/>
        </a:p>
      </dgm:t>
    </dgm:pt>
    <dgm:pt modelId="{167124F3-F7AC-4DE2-947C-715C6EF8A017}">
      <dgm:prSet custT="1"/>
      <dgm:spPr>
        <a:solidFill>
          <a:schemeClr val="accent2">
            <a:lumMod val="60000"/>
            <a:lumOff val="40000"/>
            <a:alpha val="89804"/>
          </a:schemeClr>
        </a:solidFill>
        <a:ln w="38100">
          <a:solidFill>
            <a:schemeClr val="accent2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 lIns="180000" anchor="ctr"/>
        <a:lstStyle/>
        <a:p>
          <a:r>
            <a:rPr lang="ru-RU" sz="1400" b="0" dirty="0" smtClean="0">
              <a:solidFill>
                <a:schemeClr val="accent2">
                  <a:lumMod val="50000"/>
                </a:schemeClr>
              </a:solidFill>
            </a:rPr>
            <a:t>Степновский</a:t>
          </a:r>
          <a:endParaRPr lang="ru-RU" sz="1400" b="0" dirty="0">
            <a:solidFill>
              <a:schemeClr val="accent2">
                <a:lumMod val="50000"/>
              </a:schemeClr>
            </a:solidFill>
          </a:endParaRPr>
        </a:p>
      </dgm:t>
    </dgm:pt>
    <dgm:pt modelId="{90F0F109-947E-4B7F-A6A9-936114BF0001}" type="parTrans" cxnId="{370C9A79-4B98-4167-9B9E-D39EFA328E6C}">
      <dgm:prSet/>
      <dgm:spPr/>
      <dgm:t>
        <a:bodyPr/>
        <a:lstStyle/>
        <a:p>
          <a:endParaRPr lang="ru-RU"/>
        </a:p>
      </dgm:t>
    </dgm:pt>
    <dgm:pt modelId="{64539AAB-9206-4B33-A4FC-12860683CD5F}" type="sibTrans" cxnId="{370C9A79-4B98-4167-9B9E-D39EFA328E6C}">
      <dgm:prSet/>
      <dgm:spPr/>
      <dgm:t>
        <a:bodyPr/>
        <a:lstStyle/>
        <a:p>
          <a:endParaRPr lang="ru-RU"/>
        </a:p>
      </dgm:t>
    </dgm:pt>
    <dgm:pt modelId="{D24D81A5-27B8-4ABB-BE2E-7DF1FFDCB503}">
      <dgm:prSet custT="1"/>
      <dgm:spPr>
        <a:solidFill>
          <a:srgbClr val="FFFF66">
            <a:alpha val="89804"/>
          </a:srgbClr>
        </a:solidFill>
        <a:ln w="38100" cmpd="thinThick">
          <a:solidFill>
            <a:srgbClr val="996633"/>
          </a:solidFill>
          <a:prstDash val="solid"/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1400" b="1" dirty="0" smtClean="0">
              <a:solidFill>
                <a:srgbClr val="663300"/>
              </a:solidFill>
            </a:rPr>
            <a:t>Туркменский</a:t>
          </a:r>
          <a:endParaRPr lang="ru-RU" sz="1400" b="1" dirty="0">
            <a:solidFill>
              <a:srgbClr val="663300"/>
            </a:solidFill>
          </a:endParaRPr>
        </a:p>
      </dgm:t>
    </dgm:pt>
    <dgm:pt modelId="{45EABCB5-701D-481D-B33A-3FACF6ECA4F1}" type="parTrans" cxnId="{BD67D797-8870-464D-BB92-5505C78B899B}">
      <dgm:prSet/>
      <dgm:spPr/>
      <dgm:t>
        <a:bodyPr/>
        <a:lstStyle/>
        <a:p>
          <a:endParaRPr lang="ru-RU"/>
        </a:p>
      </dgm:t>
    </dgm:pt>
    <dgm:pt modelId="{CE6BB442-6181-4AF5-8126-AA560B37357D}" type="sibTrans" cxnId="{BD67D797-8870-464D-BB92-5505C78B899B}">
      <dgm:prSet/>
      <dgm:spPr/>
      <dgm:t>
        <a:bodyPr/>
        <a:lstStyle/>
        <a:p>
          <a:endParaRPr lang="ru-RU"/>
        </a:p>
      </dgm:t>
    </dgm:pt>
    <dgm:pt modelId="{1A04CD32-A167-4AB7-A9C3-C1D8FBA034A2}">
      <dgm:prSet custT="1"/>
      <dgm:spPr/>
      <dgm:t>
        <a:bodyPr/>
        <a:lstStyle/>
        <a:p>
          <a:r>
            <a:rPr lang="ru-RU" sz="1400" b="1" dirty="0" smtClean="0">
              <a:solidFill>
                <a:srgbClr val="663300"/>
              </a:solidFill>
            </a:rPr>
            <a:t>Шпаковский</a:t>
          </a:r>
          <a:endParaRPr lang="ru-RU" sz="1400" b="1" dirty="0">
            <a:solidFill>
              <a:srgbClr val="663300"/>
            </a:solidFill>
          </a:endParaRPr>
        </a:p>
      </dgm:t>
    </dgm:pt>
    <dgm:pt modelId="{549039BC-2631-4EF7-A45B-74EB91C4999B}" type="parTrans" cxnId="{3642C8CD-2E28-4C14-A831-3895CF3ABC2F}">
      <dgm:prSet/>
      <dgm:spPr/>
      <dgm:t>
        <a:bodyPr/>
        <a:lstStyle/>
        <a:p>
          <a:endParaRPr lang="ru-RU"/>
        </a:p>
      </dgm:t>
    </dgm:pt>
    <dgm:pt modelId="{6EB24B27-BB22-4A9C-83FA-83D1DF3F70A2}" type="sibTrans" cxnId="{3642C8CD-2E28-4C14-A831-3895CF3ABC2F}">
      <dgm:prSet/>
      <dgm:spPr/>
      <dgm:t>
        <a:bodyPr/>
        <a:lstStyle/>
        <a:p>
          <a:endParaRPr lang="ru-RU"/>
        </a:p>
      </dgm:t>
    </dgm:pt>
    <dgm:pt modelId="{ED530AA5-470C-407F-A27A-544F077E76B1}">
      <dgm:prSet custT="1"/>
      <dgm:spPr>
        <a:solidFill>
          <a:schemeClr val="accent2">
            <a:lumMod val="60000"/>
            <a:lumOff val="40000"/>
            <a:alpha val="89804"/>
          </a:schemeClr>
        </a:solidFill>
        <a:ln w="38100">
          <a:solidFill>
            <a:schemeClr val="accent2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ru-RU" sz="1400" b="0" dirty="0" smtClean="0">
              <a:solidFill>
                <a:schemeClr val="accent2">
                  <a:lumMod val="50000"/>
                </a:schemeClr>
              </a:solidFill>
            </a:rPr>
            <a:t>г.Лермонтов</a:t>
          </a:r>
          <a:endParaRPr lang="ru-RU" sz="1400" b="0" dirty="0">
            <a:solidFill>
              <a:schemeClr val="accent2">
                <a:lumMod val="50000"/>
              </a:schemeClr>
            </a:solidFill>
          </a:endParaRPr>
        </a:p>
      </dgm:t>
    </dgm:pt>
    <dgm:pt modelId="{D8CDC8F5-AF3E-4ADF-9AF0-2DE5FE85B0BA}" type="parTrans" cxnId="{45BFB808-7DE3-41DA-8099-F6C7358517A1}">
      <dgm:prSet/>
      <dgm:spPr/>
      <dgm:t>
        <a:bodyPr/>
        <a:lstStyle/>
        <a:p>
          <a:endParaRPr lang="ru-RU"/>
        </a:p>
      </dgm:t>
    </dgm:pt>
    <dgm:pt modelId="{B4761204-6F8E-441D-A501-1E7E09117A66}" type="sibTrans" cxnId="{45BFB808-7DE3-41DA-8099-F6C7358517A1}">
      <dgm:prSet/>
      <dgm:spPr/>
      <dgm:t>
        <a:bodyPr/>
        <a:lstStyle/>
        <a:p>
          <a:endParaRPr lang="ru-RU"/>
        </a:p>
      </dgm:t>
    </dgm:pt>
    <dgm:pt modelId="{8170BB12-01DC-41F5-8894-A180EBC1EA22}">
      <dgm:prSet custT="1"/>
      <dgm:spPr/>
      <dgm:t>
        <a:bodyPr/>
        <a:lstStyle/>
        <a:p>
          <a:r>
            <a:rPr lang="ru-RU" sz="1400" b="1" dirty="0" smtClean="0">
              <a:solidFill>
                <a:srgbClr val="663300"/>
              </a:solidFill>
            </a:rPr>
            <a:t>город –курорт  Пятигорск </a:t>
          </a:r>
          <a:endParaRPr lang="ru-RU" sz="1400" b="1" dirty="0">
            <a:solidFill>
              <a:srgbClr val="663300"/>
            </a:solidFill>
          </a:endParaRPr>
        </a:p>
      </dgm:t>
    </dgm:pt>
    <dgm:pt modelId="{260CCAE7-3C1C-405E-90DB-B92CAF8FFC3C}" type="parTrans" cxnId="{31D15472-4716-4AD7-8F1F-8E79071C2033}">
      <dgm:prSet/>
      <dgm:spPr/>
      <dgm:t>
        <a:bodyPr/>
        <a:lstStyle/>
        <a:p>
          <a:endParaRPr lang="ru-RU"/>
        </a:p>
      </dgm:t>
    </dgm:pt>
    <dgm:pt modelId="{A4099C3D-B63E-4E36-917A-BE84E525A8F5}" type="sibTrans" cxnId="{31D15472-4716-4AD7-8F1F-8E79071C2033}">
      <dgm:prSet/>
      <dgm:spPr/>
      <dgm:t>
        <a:bodyPr/>
        <a:lstStyle/>
        <a:p>
          <a:endParaRPr lang="ru-RU"/>
        </a:p>
      </dgm:t>
    </dgm:pt>
    <dgm:pt modelId="{52B1E2D3-8ADD-4F1B-A046-3D673B3F2A22}">
      <dgm:prSet custT="1"/>
      <dgm:spPr>
        <a:solidFill>
          <a:srgbClr val="61BBFF">
            <a:alpha val="90000"/>
          </a:srgbClr>
        </a:solidFill>
        <a:ln w="38100">
          <a:solidFill>
            <a:srgbClr val="0070C0"/>
          </a:solidFill>
        </a:ln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ru-RU" sz="1400" dirty="0" smtClean="0">
              <a:solidFill>
                <a:schemeClr val="bg2">
                  <a:lumMod val="25000"/>
                </a:schemeClr>
              </a:solidFill>
            </a:rPr>
            <a:t>Советский</a:t>
          </a:r>
          <a:endParaRPr lang="ru-RU" sz="1400" dirty="0">
            <a:solidFill>
              <a:schemeClr val="bg2">
                <a:lumMod val="25000"/>
              </a:schemeClr>
            </a:solidFill>
          </a:endParaRPr>
        </a:p>
      </dgm:t>
    </dgm:pt>
    <dgm:pt modelId="{E7883F8E-446C-4273-BA14-8B727B0C2880}" type="parTrans" cxnId="{BADA0EF7-8B41-4A71-8C60-B270B0370009}">
      <dgm:prSet/>
      <dgm:spPr/>
      <dgm:t>
        <a:bodyPr/>
        <a:lstStyle/>
        <a:p>
          <a:endParaRPr lang="ru-RU"/>
        </a:p>
      </dgm:t>
    </dgm:pt>
    <dgm:pt modelId="{466F1FAC-796E-48B6-9D94-5BDC13AC0B1C}" type="sibTrans" cxnId="{BADA0EF7-8B41-4A71-8C60-B270B0370009}">
      <dgm:prSet/>
      <dgm:spPr/>
      <dgm:t>
        <a:bodyPr/>
        <a:lstStyle/>
        <a:p>
          <a:endParaRPr lang="ru-RU"/>
        </a:p>
      </dgm:t>
    </dgm:pt>
    <dgm:pt modelId="{1FF2C36B-9141-467C-9AE6-B344EBD25F48}">
      <dgm:prSet custT="1"/>
      <dgm:spPr>
        <a:solidFill>
          <a:srgbClr val="FFFF66">
            <a:alpha val="89804"/>
          </a:srgbClr>
        </a:solidFill>
        <a:ln w="38100" cmpd="thinThick">
          <a:solidFill>
            <a:srgbClr val="996633"/>
          </a:solidFill>
          <a:prstDash val="solid"/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1400" b="1" dirty="0" smtClean="0">
              <a:solidFill>
                <a:srgbClr val="663300"/>
              </a:solidFill>
            </a:rPr>
            <a:t>Грачевский</a:t>
          </a:r>
          <a:endParaRPr lang="ru-RU" sz="1400" b="1" dirty="0">
            <a:solidFill>
              <a:srgbClr val="663300"/>
            </a:solidFill>
          </a:endParaRPr>
        </a:p>
      </dgm:t>
    </dgm:pt>
    <dgm:pt modelId="{04684912-52FA-4EFB-8510-DA735E3C28DD}" type="parTrans" cxnId="{AB8016EB-B299-4E49-926F-0BB700982553}">
      <dgm:prSet/>
      <dgm:spPr/>
      <dgm:t>
        <a:bodyPr/>
        <a:lstStyle/>
        <a:p>
          <a:endParaRPr lang="ru-RU"/>
        </a:p>
      </dgm:t>
    </dgm:pt>
    <dgm:pt modelId="{9FF30D1C-1518-4EE3-BAEE-C1F785A62D18}" type="sibTrans" cxnId="{AB8016EB-B299-4E49-926F-0BB700982553}">
      <dgm:prSet/>
      <dgm:spPr/>
      <dgm:t>
        <a:bodyPr/>
        <a:lstStyle/>
        <a:p>
          <a:endParaRPr lang="ru-RU"/>
        </a:p>
      </dgm:t>
    </dgm:pt>
    <dgm:pt modelId="{B3E0EDFB-C8E6-4145-A569-165471FE874D}">
      <dgm:prSet custT="1"/>
      <dgm:spPr/>
      <dgm:t>
        <a:bodyPr/>
        <a:lstStyle/>
        <a:p>
          <a:r>
            <a:rPr lang="ru-RU" sz="1400" b="1" dirty="0" smtClean="0">
              <a:solidFill>
                <a:srgbClr val="663300"/>
              </a:solidFill>
            </a:rPr>
            <a:t>Изобильненский</a:t>
          </a:r>
          <a:endParaRPr lang="ru-RU" sz="1400" b="1" dirty="0">
            <a:solidFill>
              <a:srgbClr val="663300"/>
            </a:solidFill>
          </a:endParaRPr>
        </a:p>
      </dgm:t>
    </dgm:pt>
    <dgm:pt modelId="{5C823DE2-477F-4DE2-8F97-EDAF0212BD42}" type="parTrans" cxnId="{7202B643-12C2-4B18-ADFC-482AD8D3EE81}">
      <dgm:prSet/>
      <dgm:spPr/>
      <dgm:t>
        <a:bodyPr/>
        <a:lstStyle/>
        <a:p>
          <a:endParaRPr lang="ru-RU"/>
        </a:p>
      </dgm:t>
    </dgm:pt>
    <dgm:pt modelId="{55208429-A7F5-4D91-B55B-65563A056707}" type="sibTrans" cxnId="{7202B643-12C2-4B18-ADFC-482AD8D3EE81}">
      <dgm:prSet/>
      <dgm:spPr/>
      <dgm:t>
        <a:bodyPr/>
        <a:lstStyle/>
        <a:p>
          <a:endParaRPr lang="ru-RU"/>
        </a:p>
      </dgm:t>
    </dgm:pt>
    <dgm:pt modelId="{2CB078FD-5258-4374-9AB2-D8197A0B84FD}">
      <dgm:prSet custT="1"/>
      <dgm:spPr/>
      <dgm:t>
        <a:bodyPr/>
        <a:lstStyle/>
        <a:p>
          <a:r>
            <a:rPr lang="ru-RU" sz="1400" b="1" dirty="0" smtClean="0">
              <a:solidFill>
                <a:srgbClr val="663300"/>
              </a:solidFill>
            </a:rPr>
            <a:t>Кочубеевский</a:t>
          </a:r>
          <a:endParaRPr lang="ru-RU" sz="1400" b="1" dirty="0">
            <a:solidFill>
              <a:srgbClr val="663300"/>
            </a:solidFill>
          </a:endParaRPr>
        </a:p>
      </dgm:t>
    </dgm:pt>
    <dgm:pt modelId="{E1A12630-C3C3-4532-84D0-D1580B1C174E}" type="parTrans" cxnId="{742AD78E-4ED6-4E03-81DF-8A7C390B503F}">
      <dgm:prSet/>
      <dgm:spPr/>
      <dgm:t>
        <a:bodyPr/>
        <a:lstStyle/>
        <a:p>
          <a:endParaRPr lang="ru-RU"/>
        </a:p>
      </dgm:t>
    </dgm:pt>
    <dgm:pt modelId="{88A782A6-60DE-47E1-8C34-8291DE01C064}" type="sibTrans" cxnId="{742AD78E-4ED6-4E03-81DF-8A7C390B503F}">
      <dgm:prSet/>
      <dgm:spPr/>
      <dgm:t>
        <a:bodyPr/>
        <a:lstStyle/>
        <a:p>
          <a:endParaRPr lang="ru-RU"/>
        </a:p>
      </dgm:t>
    </dgm:pt>
    <dgm:pt modelId="{5FAC186A-08D9-4D8F-9855-A17D8F7E0E5D}">
      <dgm:prSet custT="1"/>
      <dgm:spPr>
        <a:solidFill>
          <a:srgbClr val="FFFF66">
            <a:alpha val="89804"/>
          </a:srgbClr>
        </a:solidFill>
        <a:ln w="38100" cmpd="thinThick">
          <a:solidFill>
            <a:srgbClr val="996633"/>
          </a:solidFill>
          <a:prstDash val="solid"/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1400" b="1" dirty="0" smtClean="0">
              <a:solidFill>
                <a:srgbClr val="663300"/>
              </a:solidFill>
            </a:rPr>
            <a:t>Курский</a:t>
          </a:r>
          <a:endParaRPr lang="ru-RU" sz="1400" b="1" dirty="0">
            <a:solidFill>
              <a:srgbClr val="663300"/>
            </a:solidFill>
          </a:endParaRPr>
        </a:p>
      </dgm:t>
    </dgm:pt>
    <dgm:pt modelId="{876080F9-9CCB-4B3F-88A4-B5E1E88CAEA9}" type="parTrans" cxnId="{8DB288FE-A6CD-4090-B398-BB954AD876CC}">
      <dgm:prSet/>
      <dgm:spPr/>
      <dgm:t>
        <a:bodyPr/>
        <a:lstStyle/>
        <a:p>
          <a:endParaRPr lang="ru-RU"/>
        </a:p>
      </dgm:t>
    </dgm:pt>
    <dgm:pt modelId="{361EBFA6-6EBD-48C9-B2C3-0936E015D04E}" type="sibTrans" cxnId="{8DB288FE-A6CD-4090-B398-BB954AD876CC}">
      <dgm:prSet/>
      <dgm:spPr/>
      <dgm:t>
        <a:bodyPr/>
        <a:lstStyle/>
        <a:p>
          <a:endParaRPr lang="ru-RU"/>
        </a:p>
      </dgm:t>
    </dgm:pt>
    <dgm:pt modelId="{ACF83B66-E759-4879-92ED-0068ABA1772A}">
      <dgm:prSet custT="1"/>
      <dgm:spPr/>
      <dgm:t>
        <a:bodyPr/>
        <a:lstStyle/>
        <a:p>
          <a:r>
            <a:rPr lang="ru-RU" sz="1400" b="1" dirty="0" smtClean="0">
              <a:solidFill>
                <a:srgbClr val="0070C0"/>
              </a:solidFill>
            </a:rPr>
            <a:t>Ипатовский</a:t>
          </a:r>
          <a:endParaRPr lang="ru-RU" sz="1400" b="0" dirty="0">
            <a:solidFill>
              <a:schemeClr val="accent6">
                <a:lumMod val="50000"/>
              </a:schemeClr>
            </a:solidFill>
          </a:endParaRPr>
        </a:p>
      </dgm:t>
    </dgm:pt>
    <dgm:pt modelId="{9B28A708-D398-45F5-A30F-3F649C73DE85}" type="parTrans" cxnId="{CCA78249-26DC-419C-AC06-C5C652B236BA}">
      <dgm:prSet/>
      <dgm:spPr/>
      <dgm:t>
        <a:bodyPr/>
        <a:lstStyle/>
        <a:p>
          <a:endParaRPr lang="ru-RU"/>
        </a:p>
      </dgm:t>
    </dgm:pt>
    <dgm:pt modelId="{40BC3F42-4734-4E9F-8DAE-F6DA9A72797D}" type="sibTrans" cxnId="{CCA78249-26DC-419C-AC06-C5C652B236BA}">
      <dgm:prSet/>
      <dgm:spPr/>
      <dgm:t>
        <a:bodyPr/>
        <a:lstStyle/>
        <a:p>
          <a:endParaRPr lang="ru-RU"/>
        </a:p>
      </dgm:t>
    </dgm:pt>
    <dgm:pt modelId="{164FB9EF-4E5A-4C90-970D-E058C5420031}" type="pres">
      <dgm:prSet presAssocID="{2900E89A-C522-461C-BF70-200057EB602F}" presName="diagram" presStyleCnt="0">
        <dgm:presLayoutVars>
          <dgm:dir/>
          <dgm:animLvl val="lvl"/>
          <dgm:resizeHandles val="exact"/>
        </dgm:presLayoutVars>
      </dgm:prSet>
      <dgm:spPr/>
    </dgm:pt>
    <dgm:pt modelId="{E83F3115-84F6-4C9E-8078-FC7203A05223}" type="pres">
      <dgm:prSet presAssocID="{CD52E175-A0A1-4D77-89E8-915F94A0A5A4}" presName="compNode" presStyleCnt="0"/>
      <dgm:spPr/>
    </dgm:pt>
    <dgm:pt modelId="{2CBCDBB1-332A-44E8-BA50-6EDCEC32CB29}" type="pres">
      <dgm:prSet presAssocID="{CD52E175-A0A1-4D77-89E8-915F94A0A5A4}" presName="childRect" presStyleLbl="bgAcc1" presStyleIdx="0" presStyleCnt="3" custScaleY="128072" custLinFactNeighborX="5862" custLinFactNeighborY="-112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88A8D8-5A92-4165-A6BF-C161AA819BC3}" type="pres">
      <dgm:prSet presAssocID="{CD52E175-A0A1-4D77-89E8-915F94A0A5A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02B856-1344-4D2C-AE31-89BB55B3B327}" type="pres">
      <dgm:prSet presAssocID="{CD52E175-A0A1-4D77-89E8-915F94A0A5A4}" presName="parentRect" presStyleLbl="alignNode1" presStyleIdx="0" presStyleCnt="3" custScaleX="102905" custLinFactY="67051" custLinFactNeighborX="1484" custLinFactNeighborY="100000"/>
      <dgm:spPr/>
      <dgm:t>
        <a:bodyPr/>
        <a:lstStyle/>
        <a:p>
          <a:endParaRPr lang="ru-RU"/>
        </a:p>
      </dgm:t>
    </dgm:pt>
    <dgm:pt modelId="{813869AF-651C-449E-88F3-2C0D23168999}" type="pres">
      <dgm:prSet presAssocID="{CD52E175-A0A1-4D77-89E8-915F94A0A5A4}" presName="adorn" presStyleLbl="fgAccFollowNode1" presStyleIdx="0" presStyleCnt="3" custFlipVert="1" custFlipHor="1" custScaleX="23495" custScaleY="28531" custLinFactY="11563" custLinFactNeighborX="71846" custLinFactNeighborY="100000"/>
      <dgm:spPr>
        <a:noFill/>
        <a:ln>
          <a:noFill/>
        </a:ln>
      </dgm:spPr>
    </dgm:pt>
    <dgm:pt modelId="{36D9F09D-0F78-4B6A-B252-EBBD7BF72351}" type="pres">
      <dgm:prSet presAssocID="{63D2D30E-D90F-4737-A0F2-108661B1819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BC3204D-7A06-4732-9AB5-B58F498C8220}" type="pres">
      <dgm:prSet presAssocID="{8C9C38FB-B55C-4A92-AF90-84A067435ACC}" presName="compNode" presStyleCnt="0"/>
      <dgm:spPr/>
    </dgm:pt>
    <dgm:pt modelId="{E343B227-D4BA-4590-8E1D-216A89B35E8C}" type="pres">
      <dgm:prSet presAssocID="{8C9C38FB-B55C-4A92-AF90-84A067435ACC}" presName="childRect" presStyleLbl="bgAcc1" presStyleIdx="1" presStyleCnt="3" custScaleY="260582" custLinFactNeighborX="-94" custLinFactNeighborY="-239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59E418-FC6F-45A4-90D6-B995A32222DF}" type="pres">
      <dgm:prSet presAssocID="{8C9C38FB-B55C-4A92-AF90-84A067435ACC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7D7A28-3EF2-4632-8A62-0D72818386C6}" type="pres">
      <dgm:prSet presAssocID="{8C9C38FB-B55C-4A92-AF90-84A067435ACC}" presName="parentRect" presStyleLbl="alignNode1" presStyleIdx="1" presStyleCnt="3" custScaleX="105615" custScaleY="100499" custLinFactY="42204" custLinFactNeighborX="13" custLinFactNeighborY="100000"/>
      <dgm:spPr/>
      <dgm:t>
        <a:bodyPr/>
        <a:lstStyle/>
        <a:p>
          <a:endParaRPr lang="ru-RU"/>
        </a:p>
      </dgm:t>
    </dgm:pt>
    <dgm:pt modelId="{17FD3F3B-DC31-4016-A6FF-FDD69E31C2F8}" type="pres">
      <dgm:prSet presAssocID="{8C9C38FB-B55C-4A92-AF90-84A067435ACC}" presName="adorn" presStyleLbl="fgAccFollowNode1" presStyleIdx="1" presStyleCnt="3" custScaleX="99092" custScaleY="91404" custLinFactNeighborX="-698" custLinFactNeighborY="-23655"/>
      <dgm:spPr>
        <a:noFill/>
        <a:ln>
          <a:noFill/>
        </a:ln>
      </dgm:spPr>
    </dgm:pt>
    <dgm:pt modelId="{F4F6E98E-BC6E-473F-8260-484946604B9D}" type="pres">
      <dgm:prSet presAssocID="{30148AC3-858F-495E-9D00-8D604A2F637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F33AD727-CC8E-439E-93E6-3553A38193DE}" type="pres">
      <dgm:prSet presAssocID="{CD686AB7-7C04-4C25-A93B-108A57958477}" presName="compNode" presStyleCnt="0"/>
      <dgm:spPr/>
    </dgm:pt>
    <dgm:pt modelId="{2F0408C7-3E0A-42B4-9395-27C421DDF629}" type="pres">
      <dgm:prSet presAssocID="{CD686AB7-7C04-4C25-A93B-108A57958477}" presName="childRect" presStyleLbl="bgAcc1" presStyleIdx="2" presStyleCnt="3" custScaleY="123914" custLinFactNeighborX="-7716" custLinFactNeighborY="-98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65C14F-63FA-4E77-BE7C-51C2D1D16733}" type="pres">
      <dgm:prSet presAssocID="{CD686AB7-7C04-4C25-A93B-108A5795847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23A442-57C7-42DA-B415-BE55F2D53578}" type="pres">
      <dgm:prSet presAssocID="{CD686AB7-7C04-4C25-A93B-108A57958477}" presName="parentRect" presStyleLbl="alignNode1" presStyleIdx="2" presStyleCnt="3" custScaleX="104147" custLinFactY="69468" custLinFactNeighborX="-1484" custLinFactNeighborY="100000"/>
      <dgm:spPr/>
      <dgm:t>
        <a:bodyPr/>
        <a:lstStyle/>
        <a:p>
          <a:endParaRPr lang="ru-RU"/>
        </a:p>
      </dgm:t>
    </dgm:pt>
    <dgm:pt modelId="{8E5021B7-EB54-4FCE-BA55-3410845D7623}" type="pres">
      <dgm:prSet presAssocID="{CD686AB7-7C04-4C25-A93B-108A57958477}" presName="adorn" presStyleLbl="fgAccFollowNode1" presStyleIdx="2" presStyleCnt="3" custScaleX="36723" custScaleY="21799" custLinFactY="28303" custLinFactNeighborX="889" custLinFactNeighborY="100000"/>
      <dgm:spPr>
        <a:noFill/>
        <a:ln>
          <a:noFill/>
        </a:ln>
      </dgm:spPr>
    </dgm:pt>
  </dgm:ptLst>
  <dgm:cxnLst>
    <dgm:cxn modelId="{70D3364B-4086-44A2-8C69-DE8D04E6B631}" type="presOf" srcId="{9D61F4C5-497B-4118-90DD-110DE3F829B5}" destId="{E343B227-D4BA-4590-8E1D-216A89B35E8C}" srcOrd="0" destOrd="4" presId="urn:microsoft.com/office/officeart/2005/8/layout/bList2"/>
    <dgm:cxn modelId="{4B29BB3B-4AC1-4FCE-87B4-29D58B568A2F}" type="presOf" srcId="{1FF2C36B-9141-467C-9AE6-B344EBD25F48}" destId="{E343B227-D4BA-4590-8E1D-216A89B35E8C}" srcOrd="0" destOrd="5" presId="urn:microsoft.com/office/officeart/2005/8/layout/bList2"/>
    <dgm:cxn modelId="{C8E83B2E-4CF9-4FB6-88D9-8C1AA5DB0213}" srcId="{CD686AB7-7C04-4C25-A93B-108A57958477}" destId="{E5D8CF5A-0957-407B-BD36-ED2189649492}" srcOrd="7" destOrd="0" parTransId="{1659337F-96DC-4535-AE12-B2C05EAC89EE}" sibTransId="{2FBAFF01-64C7-4303-B02D-200B859CCA12}"/>
    <dgm:cxn modelId="{2BEF294F-05C8-4FBF-81EB-0856E51199A8}" type="presOf" srcId="{21FEE38F-F0D8-4EAD-BB9F-4D8EE032027C}" destId="{E343B227-D4BA-4590-8E1D-216A89B35E8C}" srcOrd="0" destOrd="12" presId="urn:microsoft.com/office/officeart/2005/8/layout/bList2"/>
    <dgm:cxn modelId="{3E9EC88E-C93B-4A16-A277-4DE5A8307CDD}" srcId="{CD686AB7-7C04-4C25-A93B-108A57958477}" destId="{20C1B146-9BEB-40AA-9BDB-1E852ADD8B6F}" srcOrd="4" destOrd="0" parTransId="{A09A2C73-2E70-4343-B0D3-FC557256838A}" sibTransId="{43069ED3-DDDE-4E4E-84FE-8EDD01A486E0}"/>
    <dgm:cxn modelId="{BADA0EF7-8B41-4A71-8C60-B270B0370009}" srcId="{CD52E175-A0A1-4D77-89E8-915F94A0A5A4}" destId="{52B1E2D3-8ADD-4F1B-A046-3D673B3F2A22}" srcOrd="3" destOrd="0" parTransId="{E7883F8E-446C-4273-BA14-8B727B0C2880}" sibTransId="{466F1FAC-796E-48B6-9D94-5BDC13AC0B1C}"/>
    <dgm:cxn modelId="{AB8016EB-B299-4E49-926F-0BB700982553}" srcId="{8C9C38FB-B55C-4A92-AF90-84A067435ACC}" destId="{1FF2C36B-9141-467C-9AE6-B344EBD25F48}" srcOrd="5" destOrd="0" parTransId="{04684912-52FA-4EFB-8510-DA735E3C28DD}" sibTransId="{9FF30D1C-1518-4EE3-BAEE-C1F785A62D18}"/>
    <dgm:cxn modelId="{A5AFFD77-F317-492A-BC3B-65D5D44CCD17}" srcId="{8C9C38FB-B55C-4A92-AF90-84A067435ACC}" destId="{0D2F91B5-D106-46C1-A2F4-83EED77C7588}" srcOrd="1" destOrd="0" parTransId="{766F2B9D-CC01-4203-AE03-B7D27505E6BD}" sibTransId="{F8400243-4D25-408F-A25B-70843C5854A2}"/>
    <dgm:cxn modelId="{E4500398-7BD6-4629-8727-3ABC489BC822}" type="presOf" srcId="{7E94B391-3AE3-40A3-BF80-C08C04B51175}" destId="{2CBCDBB1-332A-44E8-BA50-6EDCEC32CB29}" srcOrd="0" destOrd="7" presId="urn:microsoft.com/office/officeart/2005/8/layout/bList2"/>
    <dgm:cxn modelId="{8562547C-39BE-49CE-AC83-E4AC102BA61E}" type="presOf" srcId="{CD52E175-A0A1-4D77-89E8-915F94A0A5A4}" destId="{F488A8D8-5A92-4165-A6BF-C161AA819BC3}" srcOrd="0" destOrd="0" presId="urn:microsoft.com/office/officeart/2005/8/layout/bList2"/>
    <dgm:cxn modelId="{3642C8CD-2E28-4C14-A831-3895CF3ABC2F}" srcId="{8C9C38FB-B55C-4A92-AF90-84A067435ACC}" destId="{1A04CD32-A167-4AB7-A9C3-C1D8FBA034A2}" srcOrd="17" destOrd="0" parTransId="{549039BC-2631-4EF7-A45B-74EB91C4999B}" sibTransId="{6EB24B27-BB22-4A9C-83FA-83D1DF3F70A2}"/>
    <dgm:cxn modelId="{259F089A-AE25-4378-B1C8-A61212A07D0B}" type="presOf" srcId="{2900E89A-C522-461C-BF70-200057EB602F}" destId="{164FB9EF-4E5A-4C90-970D-E058C5420031}" srcOrd="0" destOrd="0" presId="urn:microsoft.com/office/officeart/2005/8/layout/bList2"/>
    <dgm:cxn modelId="{56BD6AA2-2D70-42F1-B9F8-CF1D26CE9399}" srcId="{CD52E175-A0A1-4D77-89E8-915F94A0A5A4}" destId="{7E94B391-3AE3-40A3-BF80-C08C04B51175}" srcOrd="7" destOrd="0" parTransId="{33685D0B-2B9F-4EAA-9F57-673BD223713E}" sibTransId="{681C7257-CE93-4B96-879E-61A3275492AD}"/>
    <dgm:cxn modelId="{FB83088D-F4F1-4D27-A22B-188F759888E0}" type="presOf" srcId="{0D2F91B5-D106-46C1-A2F4-83EED77C7588}" destId="{E343B227-D4BA-4590-8E1D-216A89B35E8C}" srcOrd="0" destOrd="1" presId="urn:microsoft.com/office/officeart/2005/8/layout/bList2"/>
    <dgm:cxn modelId="{606C510A-2D63-4F1C-84B1-16A2A94CA68D}" srcId="{CD52E175-A0A1-4D77-89E8-915F94A0A5A4}" destId="{112EC1C4-B127-4E95-8004-A20FF2D5022F}" srcOrd="4" destOrd="0" parTransId="{6F42368C-D440-4697-AD2D-9AF928C3F90C}" sibTransId="{0A88DBAE-3E27-4865-8D7C-44B77B538ABD}"/>
    <dgm:cxn modelId="{5A0D3A97-CAA2-4BAB-A656-3EE0AA6BC430}" srcId="{2900E89A-C522-461C-BF70-200057EB602F}" destId="{CD686AB7-7C04-4C25-A93B-108A57958477}" srcOrd="2" destOrd="0" parTransId="{CA3CDE1A-8573-4C52-88DE-93C628630643}" sibTransId="{74413830-8AE6-4419-8576-372E166573C9}"/>
    <dgm:cxn modelId="{45BFB808-7DE3-41DA-8099-F6C7358517A1}" srcId="{CD686AB7-7C04-4C25-A93B-108A57958477}" destId="{ED530AA5-470C-407F-A27A-544F077E76B1}" srcOrd="6" destOrd="0" parTransId="{D8CDC8F5-AF3E-4ADF-9AF0-2DE5FE85B0BA}" sibTransId="{B4761204-6F8E-441D-A501-1E7E09117A66}"/>
    <dgm:cxn modelId="{8DB288FE-A6CD-4090-B398-BB954AD876CC}" srcId="{8C9C38FB-B55C-4A92-AF90-84A067435ACC}" destId="{5FAC186A-08D9-4D8F-9855-A17D8F7E0E5D}" srcOrd="10" destOrd="0" parTransId="{876080F9-9CCB-4B3F-88A4-B5E1E88CAEA9}" sibTransId="{361EBFA6-6EBD-48C9-B2C3-0936E015D04E}"/>
    <dgm:cxn modelId="{021B5EF7-9186-49B0-AE19-BBBABC04465F}" type="presOf" srcId="{B4B7364A-8548-4208-9CF4-91E32C736E65}" destId="{E343B227-D4BA-4590-8E1D-216A89B35E8C}" srcOrd="0" destOrd="2" presId="urn:microsoft.com/office/officeart/2005/8/layout/bList2"/>
    <dgm:cxn modelId="{51F176E4-48E7-45D9-A825-403AFD6EB015}" srcId="{CD52E175-A0A1-4D77-89E8-915F94A0A5A4}" destId="{0F1DC710-807B-4CB7-8F1E-101107FED5B1}" srcOrd="6" destOrd="0" parTransId="{8E1CD061-7A78-44C6-926A-5B345B16732C}" sibTransId="{C6286E91-0216-4873-B43C-C06B37CBEED3}"/>
    <dgm:cxn modelId="{4992D998-078C-432F-AEA7-9DB1D7E3AD62}" type="presOf" srcId="{EB7879CB-8082-4CC6-8BA9-8289BBE3A6BE}" destId="{E343B227-D4BA-4590-8E1D-216A89B35E8C}" srcOrd="0" destOrd="9" presId="urn:microsoft.com/office/officeart/2005/8/layout/bList2"/>
    <dgm:cxn modelId="{8992C3D4-8E43-4E23-B0CB-DCFA23CE6E98}" srcId="{2900E89A-C522-461C-BF70-200057EB602F}" destId="{8C9C38FB-B55C-4A92-AF90-84A067435ACC}" srcOrd="1" destOrd="0" parTransId="{F1D3759B-AA0F-413A-BD9B-139EFCE78626}" sibTransId="{30148AC3-858F-495E-9D00-8D604A2F637B}"/>
    <dgm:cxn modelId="{054E66A3-99E8-4A89-82B6-70C42D2320D0}" type="presOf" srcId="{CD686AB7-7C04-4C25-A93B-108A57958477}" destId="{1923A442-57C7-42DA-B415-BE55F2D53578}" srcOrd="1" destOrd="0" presId="urn:microsoft.com/office/officeart/2005/8/layout/bList2"/>
    <dgm:cxn modelId="{7202B643-12C2-4B18-ADFC-482AD8D3EE81}" srcId="{8C9C38FB-B55C-4A92-AF90-84A067435ACC}" destId="{B3E0EDFB-C8E6-4145-A569-165471FE874D}" srcOrd="6" destOrd="0" parTransId="{5C823DE2-477F-4DE2-8F97-EDAF0212BD42}" sibTransId="{55208429-A7F5-4D91-B55B-65563A056707}"/>
    <dgm:cxn modelId="{B0212377-8DFB-454E-8F46-E849E7BB86D9}" srcId="{8C9C38FB-B55C-4A92-AF90-84A067435ACC}" destId="{812AA452-584A-44E6-88CF-85ADD6595E52}" srcOrd="3" destOrd="0" parTransId="{BD31057D-DC59-46D6-8B6D-C21D62F58BB2}" sibTransId="{FC14C5CA-10DC-4B3F-828F-5570D410B685}"/>
    <dgm:cxn modelId="{60915B3F-5E63-4E1F-A4B7-A850884B7618}" type="presOf" srcId="{2CB078FD-5258-4374-9AB2-D8197A0B84FD}" destId="{E343B227-D4BA-4590-8E1D-216A89B35E8C}" srcOrd="0" destOrd="8" presId="urn:microsoft.com/office/officeart/2005/8/layout/bList2"/>
    <dgm:cxn modelId="{962B832C-85A7-496E-9B88-0F6DBBAC745C}" type="presOf" srcId="{B3E0EDFB-C8E6-4145-A569-165471FE874D}" destId="{E343B227-D4BA-4590-8E1D-216A89B35E8C}" srcOrd="0" destOrd="6" presId="urn:microsoft.com/office/officeart/2005/8/layout/bList2"/>
    <dgm:cxn modelId="{E5E304D5-39E2-4617-B4D7-DB17E1947BCE}" type="presOf" srcId="{2A1F16FA-7822-42CE-97BB-C52586165F54}" destId="{E343B227-D4BA-4590-8E1D-216A89B35E8C}" srcOrd="0" destOrd="14" presId="urn:microsoft.com/office/officeart/2005/8/layout/bList2"/>
    <dgm:cxn modelId="{300809E0-753F-400C-AC99-CBAD9D0B23D8}" srcId="{CD52E175-A0A1-4D77-89E8-915F94A0A5A4}" destId="{496216EE-4BAF-4B42-9F94-75D410083F68}" srcOrd="1" destOrd="0" parTransId="{E09E702B-3E1F-4A4E-AE4A-19C2C824CEA6}" sibTransId="{C1E8F5C5-1D27-48F7-A590-F82F7B9FE7FF}"/>
    <dgm:cxn modelId="{EE30BC83-98BC-441B-87FE-74E975914684}" srcId="{CD686AB7-7C04-4C25-A93B-108A57958477}" destId="{F69D9DCB-5528-47ED-A731-5143BAA622AE}" srcOrd="2" destOrd="0" parTransId="{9D9A4BE9-7D31-4B3B-BB29-91B7E96C7127}" sibTransId="{E6AE986B-2966-4F0E-93D4-DEEB1696331B}"/>
    <dgm:cxn modelId="{CC0F63EB-0051-476E-8ACA-DB7A05572CFC}" type="presOf" srcId="{FB3E63BD-8A6A-433E-9CD3-664BFDCBA7CB}" destId="{2CBCDBB1-332A-44E8-BA50-6EDCEC32CB29}" srcOrd="0" destOrd="2" presId="urn:microsoft.com/office/officeart/2005/8/layout/bList2"/>
    <dgm:cxn modelId="{42336EC3-D681-4C21-8F98-C084F1D01644}" srcId="{CD52E175-A0A1-4D77-89E8-915F94A0A5A4}" destId="{FB3E63BD-8A6A-433E-9CD3-664BFDCBA7CB}" srcOrd="2" destOrd="0" parTransId="{38D40F67-9716-4991-8C76-F7FBFA5FA146}" sibTransId="{BB4704EA-83E5-4C14-A86F-7028741135F2}"/>
    <dgm:cxn modelId="{D2F3AEE8-2B5D-4DCC-9050-FBC46E9288DE}" srcId="{CD52E175-A0A1-4D77-89E8-915F94A0A5A4}" destId="{4A0D33AD-B3FB-47C9-82ED-6FB93CD608FE}" srcOrd="0" destOrd="0" parTransId="{1C84D554-27A3-43A7-9D8C-A49B58B16EE9}" sibTransId="{CE411446-4F0E-4663-8C18-68A0F20DDE7D}"/>
    <dgm:cxn modelId="{2D3CFC16-001B-4EAB-AB75-7CBC731D49D1}" srcId="{8C9C38FB-B55C-4A92-AF90-84A067435ACC}" destId="{21FEE38F-F0D8-4EAD-BB9F-4D8EE032027C}" srcOrd="12" destOrd="0" parTransId="{E199ED2B-ACF2-459B-827B-307570F82315}" sibTransId="{C9BD47BF-1F3F-4504-A454-C9FB2227E8F8}"/>
    <dgm:cxn modelId="{4F5625BA-E042-4ADE-A4F9-EBE4E66C4270}" type="presOf" srcId="{30148AC3-858F-495E-9D00-8D604A2F637B}" destId="{F4F6E98E-BC6E-473F-8260-484946604B9D}" srcOrd="0" destOrd="0" presId="urn:microsoft.com/office/officeart/2005/8/layout/bList2"/>
    <dgm:cxn modelId="{1E1B08DC-FDFF-40EC-A5F9-98C6DAF2A127}" srcId="{CD686AB7-7C04-4C25-A93B-108A57958477}" destId="{07182189-444C-49F4-A719-FC5EA2B3D8AD}" srcOrd="0" destOrd="0" parTransId="{8CE5F6FA-7BCD-4A5E-B758-9B6506BEE79D}" sibTransId="{FCCE59D0-0B41-4CD1-97B9-CC8CFDF5D6B4}"/>
    <dgm:cxn modelId="{FBD710DA-A3A4-4B46-BFC3-F9A8ABE75E57}" type="presOf" srcId="{F69D9DCB-5528-47ED-A731-5143BAA622AE}" destId="{2F0408C7-3E0A-42B4-9395-27C421DDF629}" srcOrd="0" destOrd="2" presId="urn:microsoft.com/office/officeart/2005/8/layout/bList2"/>
    <dgm:cxn modelId="{AFFE254A-A3AF-432F-AD8F-0C96656A31CA}" srcId="{8C9C38FB-B55C-4A92-AF90-84A067435ACC}" destId="{97BED8CF-9D30-4BB0-8457-82D58AEDACAE}" srcOrd="15" destOrd="0" parTransId="{EC19452A-14F6-46F4-9854-EAAFF747D223}" sibTransId="{D84128A7-2314-4BA4-BCB2-309BF4C1A26E}"/>
    <dgm:cxn modelId="{6BCAFFBB-D89C-4F39-8EB2-9190958D3B47}" type="presOf" srcId="{0B2B2D72-000B-41DB-8499-1ECAACDCC144}" destId="{2F0408C7-3E0A-42B4-9395-27C421DDF629}" srcOrd="0" destOrd="1" presId="urn:microsoft.com/office/officeart/2005/8/layout/bList2"/>
    <dgm:cxn modelId="{DEF3E390-09D2-423B-A4CE-2ADB60C1C730}" type="presOf" srcId="{8170BB12-01DC-41F5-8894-A180EBC1EA22}" destId="{E343B227-D4BA-4590-8E1D-216A89B35E8C}" srcOrd="0" destOrd="18" presId="urn:microsoft.com/office/officeart/2005/8/layout/bList2"/>
    <dgm:cxn modelId="{BD67D797-8870-464D-BB92-5505C78B899B}" srcId="{8C9C38FB-B55C-4A92-AF90-84A067435ACC}" destId="{D24D81A5-27B8-4ABB-BE2E-7DF1FFDCB503}" srcOrd="16" destOrd="0" parTransId="{45EABCB5-701D-481D-B33A-3FACF6ECA4F1}" sibTransId="{CE6BB442-6181-4AF5-8126-AA560B37357D}"/>
    <dgm:cxn modelId="{31D15472-4716-4AD7-8F1F-8E79071C2033}" srcId="{8C9C38FB-B55C-4A92-AF90-84A067435ACC}" destId="{8170BB12-01DC-41F5-8894-A180EBC1EA22}" srcOrd="18" destOrd="0" parTransId="{260CCAE7-3C1C-405E-90DB-B92CAF8FFC3C}" sibTransId="{A4099C3D-B63E-4E36-917A-BE84E525A8F5}"/>
    <dgm:cxn modelId="{89F569DC-57D5-40AE-90C9-B367E8272009}" type="presOf" srcId="{167124F3-F7AC-4DE2-947C-715C6EF8A017}" destId="{2F0408C7-3E0A-42B4-9395-27C421DDF629}" srcOrd="0" destOrd="3" presId="urn:microsoft.com/office/officeart/2005/8/layout/bList2"/>
    <dgm:cxn modelId="{52A01DA2-929C-436D-98AB-4F5B9DADB60E}" srcId="{8C9C38FB-B55C-4A92-AF90-84A067435ACC}" destId="{EB7879CB-8082-4CC6-8BA9-8289BBE3A6BE}" srcOrd="9" destOrd="0" parTransId="{0B93B184-D814-494A-B62B-B664FEAD59DA}" sibTransId="{541F656A-A1AE-4EAC-8544-540654D5F345}"/>
    <dgm:cxn modelId="{4370D74A-25F7-4C0A-9046-A8CF821D3D41}" type="presOf" srcId="{8C9C38FB-B55C-4A92-AF90-84A067435ACC}" destId="{6E7D7A28-3EF2-4632-8A62-0D72818386C6}" srcOrd="1" destOrd="0" presId="urn:microsoft.com/office/officeart/2005/8/layout/bList2"/>
    <dgm:cxn modelId="{1D7158AA-25D2-483A-9D17-089D593BAD30}" srcId="{8C9C38FB-B55C-4A92-AF90-84A067435ACC}" destId="{2A1F16FA-7822-42CE-97BB-C52586165F54}" srcOrd="14" destOrd="0" parTransId="{38D3F812-E4F2-4AA2-A697-443E686A649C}" sibTransId="{21716DAD-4832-4921-A72B-149400E8D90C}"/>
    <dgm:cxn modelId="{8E8B4800-D7A7-4CF2-A698-37CA39D84C96}" type="presOf" srcId="{D24D81A5-27B8-4ABB-BE2E-7DF1FFDCB503}" destId="{E343B227-D4BA-4590-8E1D-216A89B35E8C}" srcOrd="0" destOrd="16" presId="urn:microsoft.com/office/officeart/2005/8/layout/bList2"/>
    <dgm:cxn modelId="{F1DF2CBF-CFCA-44CD-82CA-E1EFA40B7FB0}" type="presOf" srcId="{51C26F24-7C68-4228-9FAA-F189034AF7CB}" destId="{2F0408C7-3E0A-42B4-9395-27C421DDF629}" srcOrd="0" destOrd="8" presId="urn:microsoft.com/office/officeart/2005/8/layout/bList2"/>
    <dgm:cxn modelId="{0C3979AD-035C-469E-8AD6-327740B3EF0C}" type="presOf" srcId="{1A04CD32-A167-4AB7-A9C3-C1D8FBA034A2}" destId="{E343B227-D4BA-4590-8E1D-216A89B35E8C}" srcOrd="0" destOrd="17" presId="urn:microsoft.com/office/officeart/2005/8/layout/bList2"/>
    <dgm:cxn modelId="{D3937AC2-6B36-42B8-AA10-491E70A0113A}" type="presOf" srcId="{812AA452-584A-44E6-88CF-85ADD6595E52}" destId="{E343B227-D4BA-4590-8E1D-216A89B35E8C}" srcOrd="0" destOrd="3" presId="urn:microsoft.com/office/officeart/2005/8/layout/bList2"/>
    <dgm:cxn modelId="{AE9BE40B-B6D6-40AF-B6B7-A2C66ADCB994}" type="presOf" srcId="{ACF83B66-E759-4879-92ED-0068ABA1772A}" destId="{E343B227-D4BA-4590-8E1D-216A89B35E8C}" srcOrd="0" destOrd="7" presId="urn:microsoft.com/office/officeart/2005/8/layout/bList2"/>
    <dgm:cxn modelId="{A2856D97-336D-49BE-83DA-19C1C37A217E}" type="presOf" srcId="{496216EE-4BAF-4B42-9F94-75D410083F68}" destId="{2CBCDBB1-332A-44E8-BA50-6EDCEC32CB29}" srcOrd="0" destOrd="1" presId="urn:microsoft.com/office/officeart/2005/8/layout/bList2"/>
    <dgm:cxn modelId="{742AD78E-4ED6-4E03-81DF-8A7C390B503F}" srcId="{8C9C38FB-B55C-4A92-AF90-84A067435ACC}" destId="{2CB078FD-5258-4374-9AB2-D8197A0B84FD}" srcOrd="8" destOrd="0" parTransId="{E1A12630-C3C3-4532-84D0-D1580B1C174E}" sibTransId="{88A782A6-60DE-47E1-8C34-8291DE01C064}"/>
    <dgm:cxn modelId="{370C9A79-4B98-4167-9B9E-D39EFA328E6C}" srcId="{CD686AB7-7C04-4C25-A93B-108A57958477}" destId="{167124F3-F7AC-4DE2-947C-715C6EF8A017}" srcOrd="3" destOrd="0" parTransId="{90F0F109-947E-4B7F-A6A9-936114BF0001}" sibTransId="{64539AAB-9206-4B33-A4FC-12860683CD5F}"/>
    <dgm:cxn modelId="{8F8925FD-EFB5-42BB-A516-061B23E72CF4}" type="presOf" srcId="{0F1DC710-807B-4CB7-8F1E-101107FED5B1}" destId="{2CBCDBB1-332A-44E8-BA50-6EDCEC32CB29}" srcOrd="0" destOrd="6" presId="urn:microsoft.com/office/officeart/2005/8/layout/bList2"/>
    <dgm:cxn modelId="{81C6FD9F-8DCC-458B-AF00-EFB9E8251DB6}" type="presOf" srcId="{E5D8CF5A-0957-407B-BD36-ED2189649492}" destId="{2F0408C7-3E0A-42B4-9395-27C421DDF629}" srcOrd="0" destOrd="7" presId="urn:microsoft.com/office/officeart/2005/8/layout/bList2"/>
    <dgm:cxn modelId="{E093BB3C-76C2-4AE6-8F35-BD72AD86B821}" type="presOf" srcId="{DCD71ED1-5A01-4908-A4D5-072DB2BFA075}" destId="{E343B227-D4BA-4590-8E1D-216A89B35E8C}" srcOrd="0" destOrd="13" presId="urn:microsoft.com/office/officeart/2005/8/layout/bList2"/>
    <dgm:cxn modelId="{940ABA1A-FB1D-433E-AF15-9B2AFB50FCA5}" type="presOf" srcId="{CD52E175-A0A1-4D77-89E8-915F94A0A5A4}" destId="{0102B856-1344-4D2C-AE31-89BB55B3B327}" srcOrd="1" destOrd="0" presId="urn:microsoft.com/office/officeart/2005/8/layout/bList2"/>
    <dgm:cxn modelId="{72E5DD91-5B72-47EC-9F43-FDE0BE562458}" srcId="{8C9C38FB-B55C-4A92-AF90-84A067435ACC}" destId="{9D61F4C5-497B-4118-90DD-110DE3F829B5}" srcOrd="4" destOrd="0" parTransId="{7ECADB48-06FF-4296-9843-1039CC519236}" sibTransId="{0D9DF8CA-75C8-4281-8FDD-A75D6EFC81D7}"/>
    <dgm:cxn modelId="{027C5771-065D-4717-B4B7-8FFCAC9B95BF}" srcId="{CD686AB7-7C04-4C25-A93B-108A57958477}" destId="{0B2B2D72-000B-41DB-8499-1ECAACDCC144}" srcOrd="1" destOrd="0" parTransId="{D158B00E-E37C-4836-95EA-F900BC74327B}" sibTransId="{022B5A57-8C5F-438B-87E5-C1207984A230}"/>
    <dgm:cxn modelId="{2B0A95E6-03CC-4E69-A418-F941882ACC4C}" type="presOf" srcId="{8C9C38FB-B55C-4A92-AF90-84A067435ACC}" destId="{BC59E418-FC6F-45A4-90D6-B995A32222DF}" srcOrd="0" destOrd="0" presId="urn:microsoft.com/office/officeart/2005/8/layout/bList2"/>
    <dgm:cxn modelId="{E6C8926E-FA65-4BCA-B121-D32B852C2033}" srcId="{CD686AB7-7C04-4C25-A93B-108A57958477}" destId="{40B16E49-245C-4CC7-9BEA-7493C30EF2C4}" srcOrd="5" destOrd="0" parTransId="{74C35380-7BF8-46D5-8185-4ED89D4183A6}" sibTransId="{301613D7-FC91-4572-AD30-7F28B81A5AA0}"/>
    <dgm:cxn modelId="{935BEBA1-5986-448E-9721-2AC5EA7DA3F4}" type="presOf" srcId="{20C1B146-9BEB-40AA-9BDB-1E852ADD8B6F}" destId="{2F0408C7-3E0A-42B4-9395-27C421DDF629}" srcOrd="0" destOrd="4" presId="urn:microsoft.com/office/officeart/2005/8/layout/bList2"/>
    <dgm:cxn modelId="{76F1BF57-E65B-4B49-83C4-E2F0CEA6F26E}" srcId="{8C9C38FB-B55C-4A92-AF90-84A067435ACC}" destId="{2D4DBD5B-7A5C-480B-8D29-C37A8CB3D568}" srcOrd="11" destOrd="0" parTransId="{329EF82F-999C-4EC7-B1B4-7D600F773846}" sibTransId="{F13E4F04-FA02-4FC9-BB0D-627DF35532DC}"/>
    <dgm:cxn modelId="{579DA403-9653-427F-95A3-21E5B57778A4}" type="presOf" srcId="{63D2D30E-D90F-4737-A0F2-108661B18196}" destId="{36D9F09D-0F78-4B6A-B252-EBBD7BF72351}" srcOrd="0" destOrd="0" presId="urn:microsoft.com/office/officeart/2005/8/layout/bList2"/>
    <dgm:cxn modelId="{F0B78393-2015-43B0-AC6F-B82BCA30B5DD}" type="presOf" srcId="{B1F3C49A-BA28-419D-BE31-3EB4519F04E7}" destId="{E343B227-D4BA-4590-8E1D-216A89B35E8C}" srcOrd="0" destOrd="0" presId="urn:microsoft.com/office/officeart/2005/8/layout/bList2"/>
    <dgm:cxn modelId="{B2021C83-7B6F-4D28-A7AB-FAF472555B5F}" type="presOf" srcId="{CD686AB7-7C04-4C25-A93B-108A57958477}" destId="{8365C14F-63FA-4E77-BE7C-51C2D1D16733}" srcOrd="0" destOrd="0" presId="urn:microsoft.com/office/officeart/2005/8/layout/bList2"/>
    <dgm:cxn modelId="{DF719806-A05D-46F6-A65B-BC2281CAEA9F}" type="presOf" srcId="{2D4DBD5B-7A5C-480B-8D29-C37A8CB3D568}" destId="{E343B227-D4BA-4590-8E1D-216A89B35E8C}" srcOrd="0" destOrd="11" presId="urn:microsoft.com/office/officeart/2005/8/layout/bList2"/>
    <dgm:cxn modelId="{CCA78249-26DC-419C-AC06-C5C652B236BA}" srcId="{8C9C38FB-B55C-4A92-AF90-84A067435ACC}" destId="{ACF83B66-E759-4879-92ED-0068ABA1772A}" srcOrd="7" destOrd="0" parTransId="{9B28A708-D398-45F5-A30F-3F649C73DE85}" sibTransId="{40BC3F42-4734-4E9F-8DAE-F6DA9A72797D}"/>
    <dgm:cxn modelId="{9449DA23-E22C-4110-96E2-0DE8350A4F65}" type="presOf" srcId="{4A0D33AD-B3FB-47C9-82ED-6FB93CD608FE}" destId="{2CBCDBB1-332A-44E8-BA50-6EDCEC32CB29}" srcOrd="0" destOrd="0" presId="urn:microsoft.com/office/officeart/2005/8/layout/bList2"/>
    <dgm:cxn modelId="{E106363E-0119-4097-BC6B-2D9593157AB5}" srcId="{CD52E175-A0A1-4D77-89E8-915F94A0A5A4}" destId="{C3DEC408-2B38-4528-8612-B7807B0124D2}" srcOrd="5" destOrd="0" parTransId="{CA15F294-7DA6-4F2A-B76E-00F8DCA40F5B}" sibTransId="{0B4B5CB8-4F0C-42FD-9AF5-6314F207A4F8}"/>
    <dgm:cxn modelId="{C87026D0-9A2E-4259-B5D7-94BA330EB66F}" type="presOf" srcId="{112EC1C4-B127-4E95-8004-A20FF2D5022F}" destId="{2CBCDBB1-332A-44E8-BA50-6EDCEC32CB29}" srcOrd="0" destOrd="4" presId="urn:microsoft.com/office/officeart/2005/8/layout/bList2"/>
    <dgm:cxn modelId="{4AA28237-92A5-40C3-B1B3-9791A838B6F3}" type="presOf" srcId="{97BED8CF-9D30-4BB0-8457-82D58AEDACAE}" destId="{E343B227-D4BA-4590-8E1D-216A89B35E8C}" srcOrd="0" destOrd="15" presId="urn:microsoft.com/office/officeart/2005/8/layout/bList2"/>
    <dgm:cxn modelId="{1F44EC60-E74F-4438-A486-34374B4C17D3}" type="presOf" srcId="{40B16E49-245C-4CC7-9BEA-7493C30EF2C4}" destId="{2F0408C7-3E0A-42B4-9395-27C421DDF629}" srcOrd="0" destOrd="5" presId="urn:microsoft.com/office/officeart/2005/8/layout/bList2"/>
    <dgm:cxn modelId="{98DA4146-8B0E-464A-9C96-EEBBD102DF9D}" srcId="{8C9C38FB-B55C-4A92-AF90-84A067435ACC}" destId="{DCD71ED1-5A01-4908-A4D5-072DB2BFA075}" srcOrd="13" destOrd="0" parTransId="{DEDEE571-17F2-4472-8D58-9B14BAE92404}" sibTransId="{905FF4A2-8115-4599-B59A-C62542A6B91E}"/>
    <dgm:cxn modelId="{0AA1E2EA-7A9E-494B-963D-330BCFCF558D}" type="presOf" srcId="{5FAC186A-08D9-4D8F-9855-A17D8F7E0E5D}" destId="{E343B227-D4BA-4590-8E1D-216A89B35E8C}" srcOrd="0" destOrd="10" presId="urn:microsoft.com/office/officeart/2005/8/layout/bList2"/>
    <dgm:cxn modelId="{0E596A01-9A64-4813-988F-C6F69F76F0AE}" srcId="{2900E89A-C522-461C-BF70-200057EB602F}" destId="{CD52E175-A0A1-4D77-89E8-915F94A0A5A4}" srcOrd="0" destOrd="0" parTransId="{86DB9D76-71D8-458B-9A88-22A2FDE5F5BB}" sibTransId="{63D2D30E-D90F-4737-A0F2-108661B18196}"/>
    <dgm:cxn modelId="{7E439542-69E7-484C-B722-9B7C5266633B}" type="presOf" srcId="{07182189-444C-49F4-A719-FC5EA2B3D8AD}" destId="{2F0408C7-3E0A-42B4-9395-27C421DDF629}" srcOrd="0" destOrd="0" presId="urn:microsoft.com/office/officeart/2005/8/layout/bList2"/>
    <dgm:cxn modelId="{54D24BAC-9C2C-424E-B8B9-5F4EDA4A45E1}" srcId="{8C9C38FB-B55C-4A92-AF90-84A067435ACC}" destId="{B4B7364A-8548-4208-9CF4-91E32C736E65}" srcOrd="2" destOrd="0" parTransId="{4CB0B562-D0F2-4477-AA64-C84916EC33FD}" sibTransId="{1AD872BA-D419-4167-86CC-F91D1534FF8E}"/>
    <dgm:cxn modelId="{CCEC61EF-32D8-48CA-81B8-54F6A0F20EB4}" srcId="{8C9C38FB-B55C-4A92-AF90-84A067435ACC}" destId="{B1F3C49A-BA28-419D-BE31-3EB4519F04E7}" srcOrd="0" destOrd="0" parTransId="{F2B79388-104C-480B-9F98-E3A8308C5533}" sibTransId="{F71D0761-E28C-4193-8FFB-D63CCF3D6FF5}"/>
    <dgm:cxn modelId="{FAF8E56C-F67C-4B12-A43F-66CCDCE17FF5}" type="presOf" srcId="{ED530AA5-470C-407F-A27A-544F077E76B1}" destId="{2F0408C7-3E0A-42B4-9395-27C421DDF629}" srcOrd="0" destOrd="6" presId="urn:microsoft.com/office/officeart/2005/8/layout/bList2"/>
    <dgm:cxn modelId="{F0DE61B5-B5D2-4858-A8B4-3B98CEBBF68C}" type="presOf" srcId="{52B1E2D3-8ADD-4F1B-A046-3D673B3F2A22}" destId="{2CBCDBB1-332A-44E8-BA50-6EDCEC32CB29}" srcOrd="0" destOrd="3" presId="urn:microsoft.com/office/officeart/2005/8/layout/bList2"/>
    <dgm:cxn modelId="{EDD6A861-D77B-4DBC-8547-F6E81AC4403E}" type="presOf" srcId="{C3DEC408-2B38-4528-8612-B7807B0124D2}" destId="{2CBCDBB1-332A-44E8-BA50-6EDCEC32CB29}" srcOrd="0" destOrd="5" presId="urn:microsoft.com/office/officeart/2005/8/layout/bList2"/>
    <dgm:cxn modelId="{9A747286-20D2-440F-9FA4-7DC8BC9D6485}" srcId="{CD686AB7-7C04-4C25-A93B-108A57958477}" destId="{51C26F24-7C68-4228-9FAA-F189034AF7CB}" srcOrd="8" destOrd="0" parTransId="{A6C55E1E-5A3F-4973-BEC7-027D2EF75396}" sibTransId="{DC679A7F-40A9-42A9-835F-8F0FF098DC0D}"/>
    <dgm:cxn modelId="{95288F10-82D8-4A7E-9ED3-899CD2A89C64}" type="presParOf" srcId="{164FB9EF-4E5A-4C90-970D-E058C5420031}" destId="{E83F3115-84F6-4C9E-8078-FC7203A05223}" srcOrd="0" destOrd="0" presId="urn:microsoft.com/office/officeart/2005/8/layout/bList2"/>
    <dgm:cxn modelId="{81490B58-6EC6-4DE8-B7A5-8C31061F18CC}" type="presParOf" srcId="{E83F3115-84F6-4C9E-8078-FC7203A05223}" destId="{2CBCDBB1-332A-44E8-BA50-6EDCEC32CB29}" srcOrd="0" destOrd="0" presId="urn:microsoft.com/office/officeart/2005/8/layout/bList2"/>
    <dgm:cxn modelId="{D0B42F05-0DDB-4CD2-B83A-F542F730FFA0}" type="presParOf" srcId="{E83F3115-84F6-4C9E-8078-FC7203A05223}" destId="{F488A8D8-5A92-4165-A6BF-C161AA819BC3}" srcOrd="1" destOrd="0" presId="urn:microsoft.com/office/officeart/2005/8/layout/bList2"/>
    <dgm:cxn modelId="{DF6C3FEC-34D7-494E-92CD-7E107269B30B}" type="presParOf" srcId="{E83F3115-84F6-4C9E-8078-FC7203A05223}" destId="{0102B856-1344-4D2C-AE31-89BB55B3B327}" srcOrd="2" destOrd="0" presId="urn:microsoft.com/office/officeart/2005/8/layout/bList2"/>
    <dgm:cxn modelId="{9220FBE2-DDDF-45CF-BAAE-3F4D5F7AF7EF}" type="presParOf" srcId="{E83F3115-84F6-4C9E-8078-FC7203A05223}" destId="{813869AF-651C-449E-88F3-2C0D23168999}" srcOrd="3" destOrd="0" presId="urn:microsoft.com/office/officeart/2005/8/layout/bList2"/>
    <dgm:cxn modelId="{12684917-2CA2-45DB-884F-0CA61ED8FB05}" type="presParOf" srcId="{164FB9EF-4E5A-4C90-970D-E058C5420031}" destId="{36D9F09D-0F78-4B6A-B252-EBBD7BF72351}" srcOrd="1" destOrd="0" presId="urn:microsoft.com/office/officeart/2005/8/layout/bList2"/>
    <dgm:cxn modelId="{565D669F-312E-47E8-A464-8129C28D3CE7}" type="presParOf" srcId="{164FB9EF-4E5A-4C90-970D-E058C5420031}" destId="{CBC3204D-7A06-4732-9AB5-B58F498C8220}" srcOrd="2" destOrd="0" presId="urn:microsoft.com/office/officeart/2005/8/layout/bList2"/>
    <dgm:cxn modelId="{8037ABB1-B2CB-4EEC-A4B0-3CB93F67B29B}" type="presParOf" srcId="{CBC3204D-7A06-4732-9AB5-B58F498C8220}" destId="{E343B227-D4BA-4590-8E1D-216A89B35E8C}" srcOrd="0" destOrd="0" presId="urn:microsoft.com/office/officeart/2005/8/layout/bList2"/>
    <dgm:cxn modelId="{C8A79D6F-BE3C-4F2E-BE5F-46760C1DD150}" type="presParOf" srcId="{CBC3204D-7A06-4732-9AB5-B58F498C8220}" destId="{BC59E418-FC6F-45A4-90D6-B995A32222DF}" srcOrd="1" destOrd="0" presId="urn:microsoft.com/office/officeart/2005/8/layout/bList2"/>
    <dgm:cxn modelId="{3577F067-AA90-4BBE-8A88-CD00913C0AE4}" type="presParOf" srcId="{CBC3204D-7A06-4732-9AB5-B58F498C8220}" destId="{6E7D7A28-3EF2-4632-8A62-0D72818386C6}" srcOrd="2" destOrd="0" presId="urn:microsoft.com/office/officeart/2005/8/layout/bList2"/>
    <dgm:cxn modelId="{3DACBE69-03DE-4106-B72F-C01F79D20640}" type="presParOf" srcId="{CBC3204D-7A06-4732-9AB5-B58F498C8220}" destId="{17FD3F3B-DC31-4016-A6FF-FDD69E31C2F8}" srcOrd="3" destOrd="0" presId="urn:microsoft.com/office/officeart/2005/8/layout/bList2"/>
    <dgm:cxn modelId="{2E191B0B-49C1-4B69-9BB9-E73AD9254382}" type="presParOf" srcId="{164FB9EF-4E5A-4C90-970D-E058C5420031}" destId="{F4F6E98E-BC6E-473F-8260-484946604B9D}" srcOrd="3" destOrd="0" presId="urn:microsoft.com/office/officeart/2005/8/layout/bList2"/>
    <dgm:cxn modelId="{CB4F027C-135D-40D4-97F3-28440196FD02}" type="presParOf" srcId="{164FB9EF-4E5A-4C90-970D-E058C5420031}" destId="{F33AD727-CC8E-439E-93E6-3553A38193DE}" srcOrd="4" destOrd="0" presId="urn:microsoft.com/office/officeart/2005/8/layout/bList2"/>
    <dgm:cxn modelId="{7B20D659-31F6-435A-96EF-72627E2BDBFA}" type="presParOf" srcId="{F33AD727-CC8E-439E-93E6-3553A38193DE}" destId="{2F0408C7-3E0A-42B4-9395-27C421DDF629}" srcOrd="0" destOrd="0" presId="urn:microsoft.com/office/officeart/2005/8/layout/bList2"/>
    <dgm:cxn modelId="{63D822B4-E7AD-41CF-8610-61CC3ABA05FE}" type="presParOf" srcId="{F33AD727-CC8E-439E-93E6-3553A38193DE}" destId="{8365C14F-63FA-4E77-BE7C-51C2D1D16733}" srcOrd="1" destOrd="0" presId="urn:microsoft.com/office/officeart/2005/8/layout/bList2"/>
    <dgm:cxn modelId="{C850F0D4-BB28-4D1F-9C8D-F4EA38618266}" type="presParOf" srcId="{F33AD727-CC8E-439E-93E6-3553A38193DE}" destId="{1923A442-57C7-42DA-B415-BE55F2D53578}" srcOrd="2" destOrd="0" presId="urn:microsoft.com/office/officeart/2005/8/layout/bList2"/>
    <dgm:cxn modelId="{4DEC4899-7DE2-454E-8062-0417FB6398B1}" type="presParOf" srcId="{F33AD727-CC8E-439E-93E6-3553A38193DE}" destId="{8E5021B7-EB54-4FCE-BA55-3410845D7623}" srcOrd="3" destOrd="0" presId="urn:microsoft.com/office/officeart/2005/8/layout/b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7533C-75CB-4B7A-8447-8A95CCD22CBF}" type="datetimeFigureOut">
              <a:rPr lang="ru-RU" smtClean="0"/>
              <a:pPr/>
              <a:t>31.03.2016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AB90E-D310-4126-95E7-B6C1D8BF4E2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AB90E-D310-4126-95E7-B6C1D8BF4E2A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FAB90E-D310-4126-95E7-B6C1D8BF4E2A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377D0-0DDF-4715-B28A-DC27CD50DD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Отчет </a:t>
            </a: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 исполнении бюджета  Ипатовского муниципального района Ставропольского края</a:t>
            </a:r>
            <a:r>
              <a:rPr lang="ru-RU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 </a:t>
            </a:r>
            <a: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2015 </a:t>
            </a:r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год </a:t>
            </a:r>
            <a: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000" b="1" i="1" dirty="0" smtClean="0">
                <a:effectLst/>
              </a:rPr>
              <a:t>Докладчик: начальник финансового управления администрации Ипатовского муниципального района Ставропольского края   </a:t>
            </a:r>
            <a:br>
              <a:rPr lang="ru-RU" sz="2000" b="1" i="1" dirty="0" smtClean="0">
                <a:effectLst/>
              </a:rPr>
            </a:br>
            <a:r>
              <a:rPr lang="ru-RU" sz="2000" b="1" i="1" dirty="0" smtClean="0">
                <a:effectLst/>
              </a:rPr>
              <a:t>Домовцова Любовь Григорьевна</a:t>
            </a:r>
            <a:br>
              <a:rPr lang="ru-RU" sz="2000" b="1" i="1" dirty="0" smtClean="0">
                <a:effectLst/>
              </a:rPr>
            </a:br>
            <a:r>
              <a:rPr lang="ru-RU" sz="2000" b="1" i="1" dirty="0"/>
              <a:t/>
            </a:r>
            <a:br>
              <a:rPr lang="ru-RU" sz="2000" b="1" i="1" dirty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> 2016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3825"/>
            <a:ext cx="9429784" cy="80484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БЮДЖЕТ ИПАТОВСКОГО МУНИЦИПАЛЬНОГО РАЙОНА СК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2015 ГОД В ПРОГРАММНОМ ИСПОЛНЕНИИ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продолжение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7046" name="Group 182"/>
          <p:cNvGraphicFramePr>
            <a:graphicFrameLocks noGrp="1"/>
          </p:cNvGraphicFramePr>
          <p:nvPr>
            <p:ph sz="half" idx="1"/>
          </p:nvPr>
        </p:nvGraphicFramePr>
        <p:xfrm>
          <a:off x="312705" y="1214422"/>
          <a:ext cx="8831295" cy="642938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4616452"/>
                <a:gridCol w="1357322"/>
                <a:gridCol w="1285884"/>
                <a:gridCol w="1571637"/>
              </a:tblGrid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Наименование муниципальной программы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УТВЕРЖДЕНО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ФАКТИЧЕСКИ ИСПОЛНЕНО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%  ИСПОЛНЕНИЯ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graphicFrame>
        <p:nvGraphicFramePr>
          <p:cNvPr id="37043" name="Group 179"/>
          <p:cNvGraphicFramePr>
            <a:graphicFrameLocks noGrp="1"/>
          </p:cNvGraphicFramePr>
          <p:nvPr>
            <p:ph sz="half" idx="2"/>
          </p:nvPr>
        </p:nvGraphicFramePr>
        <p:xfrm>
          <a:off x="142844" y="1928802"/>
          <a:ext cx="8832884" cy="438966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618042"/>
                <a:gridCol w="1357322"/>
                <a:gridCol w="1285884"/>
                <a:gridCol w="1571636"/>
              </a:tblGrid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Управление имуществом  ИМР СК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6893,76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6893,76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100,00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1158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жилищно - коммунального, топливно - энергетического комплексов и обеспечение безопасности дорожного движения на территории ИМР СК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12466,41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11594,48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93,01</a:t>
                      </a:r>
                    </a:p>
                  </a:txBody>
                  <a:tcPr horzOverflow="overflow"/>
                </a:tc>
              </a:tr>
              <a:tr h="512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сельского хозяйства в ИМР СК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292,87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292,87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horzOverflow="overflow"/>
                </a:tc>
              </a:tr>
              <a:tr h="788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безопасных условий проживания на территории  ИМР СК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8905,75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5899,30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66,24</a:t>
                      </a:r>
                    </a:p>
                  </a:txBody>
                  <a:tcPr horzOverflow="overflow"/>
                </a:tc>
              </a:tr>
              <a:tr h="7888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Межнациональные отношения и поддержка казачества в ИМР СК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97,00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96,34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99,32</a:t>
                      </a:r>
                    </a:p>
                  </a:txBody>
                  <a:tcPr horzOverflow="overflow"/>
                </a:tc>
              </a:tr>
              <a:tr h="512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ИТОГО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434244,42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423687,57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97,57</a:t>
                      </a: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456720" y="0"/>
            <a:ext cx="61587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/>
              <a:t>Схема 9</a:t>
            </a:r>
            <a:endParaRPr lang="ru-RU" sz="1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001024" y="1000108"/>
            <a:ext cx="11429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i="1" dirty="0" smtClean="0"/>
              <a:t>ТЫС.РУБЛЕЙ</a:t>
            </a:r>
            <a:endParaRPr lang="ru-RU" sz="1100" b="1" i="1" dirty="0"/>
          </a:p>
        </p:txBody>
      </p:sp>
      <p:pic>
        <p:nvPicPr>
          <p:cNvPr id="10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14348" cy="86704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371600"/>
          </a:xfrm>
        </p:spPr>
        <p:txBody>
          <a:bodyPr anchor="t">
            <a:normAutofit fontScale="90000"/>
          </a:bodyPr>
          <a:lstStyle/>
          <a:p>
            <a:r>
              <a:rPr lang="ru-RU" sz="2200" b="1" dirty="0" smtClean="0">
                <a:latin typeface="Times New Roman" pitchFamily="18" charset="0"/>
              </a:rPr>
              <a:t>ОСНОВНЫЕ ХАРАКТЕРИСТИКИ РАСХОДОВ БЮДЖЕТА ИПАТОВСКОГО МУНИЦИПАЛЬНОГО РАЙОНА СТАВРОПОЛЬСКОГО КРАЯ  ЗА 2015 год</a:t>
            </a:r>
            <a:r>
              <a:rPr lang="ru-RU" b="1" dirty="0" smtClean="0">
                <a:latin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14282" y="1000108"/>
          <a:ext cx="8643998" cy="5643601"/>
        </p:xfrm>
        <a:graphic>
          <a:graphicData uri="http://schemas.openxmlformats.org/presentationml/2006/ole">
            <p:oleObj spid="_x0000_s22530" name="Диаграмма" r:id="rId3" imgW="7991284" imgH="5076634" progId="MSGraph.Chart.8">
              <p:embed followColorScheme="full"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694180" y="857232"/>
            <a:ext cx="88678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b="1" i="1" dirty="0" smtClean="0">
                <a:latin typeface="+mj-lt"/>
                <a:cs typeface="Times New Roman" pitchFamily="18" charset="0"/>
              </a:rPr>
              <a:t>ТЫС.РУБЛЕЙ</a:t>
            </a:r>
            <a:endParaRPr lang="ru-RU" sz="1000" b="1" i="1" dirty="0">
              <a:latin typeface="+mj-lt"/>
              <a:cs typeface="Times New Roman" pitchFamily="18" charset="0"/>
            </a:endParaRPr>
          </a:p>
        </p:txBody>
      </p:sp>
      <p:sp>
        <p:nvSpPr>
          <p:cNvPr id="7" name="Выгнутая вниз стрелка 6"/>
          <p:cNvSpPr/>
          <p:nvPr/>
        </p:nvSpPr>
        <p:spPr>
          <a:xfrm>
            <a:off x="3357554" y="5929330"/>
            <a:ext cx="1071570" cy="428628"/>
          </a:xfrm>
          <a:prstGeom prst="curvedUpArrow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Выгнутая вверх стрелка 5"/>
          <p:cNvSpPr/>
          <p:nvPr/>
        </p:nvSpPr>
        <p:spPr>
          <a:xfrm rot="10800000">
            <a:off x="5143504" y="5929330"/>
            <a:ext cx="1071570" cy="428628"/>
          </a:xfrm>
          <a:prstGeom prst="curvedDownArrow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6000768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107,3%</a:t>
            </a:r>
            <a:endParaRPr lang="ru-RU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357818" y="6000768"/>
            <a:ext cx="64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98,8%</a:t>
            </a:r>
            <a:endParaRPr lang="ru-RU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00298" y="3857628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1154201,33</a:t>
            </a:r>
            <a:endParaRPr lang="ru-RU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000496" y="3000372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1238047,45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643570" y="3357562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1222599,82</a:t>
            </a:r>
            <a:endParaRPr lang="ru-RU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8501090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10</a:t>
            </a:r>
            <a:endParaRPr lang="ru-RU" sz="1000" dirty="0"/>
          </a:p>
        </p:txBody>
      </p:sp>
      <p:pic>
        <p:nvPicPr>
          <p:cNvPr id="16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714348" cy="8670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0"/>
            <a:ext cx="8229600" cy="785794"/>
          </a:xfrm>
        </p:spPr>
        <p:txBody>
          <a:bodyPr anchor="t">
            <a:normAutofit fontScale="90000"/>
          </a:bodyPr>
          <a:lstStyle/>
          <a:p>
            <a:r>
              <a:rPr lang="ru-RU" sz="2200" b="1" dirty="0" smtClean="0">
                <a:latin typeface="Times New Roman" pitchFamily="18" charset="0"/>
              </a:rPr>
              <a:t>КАССОВОЕ ИСПОЛНЕНИЕ БЮДЖЕТА ИПАТОВСКОГО МУНИЦИПАЛЬНОГО РАЙОНА СТАВРОПОЛЬСКОГО КРАЯ В РАЗРЕЗЕ ГЛАВНЫХ РАСПОРЯДИТЕЛЕЙ БЮДЖЕТНЫХ СРЕДСТВ ЗА 2015 год</a:t>
            </a:r>
            <a:r>
              <a:rPr lang="ru-RU" b="1" dirty="0" smtClean="0">
                <a:latin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</a:rPr>
            </a:br>
            <a:endParaRPr lang="ru-RU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0" y="1144588"/>
          <a:ext cx="9323388" cy="5238750"/>
        </p:xfrm>
        <a:graphic>
          <a:graphicData uri="http://schemas.openxmlformats.org/presentationml/2006/ole">
            <p:oleObj spid="_x0000_s26626" name="Диаграмма" r:id="rId3" imgW="8182166" imgH="4600575" progId="Excel.Chart.8">
              <p:embed/>
            </p:oleObj>
          </a:graphicData>
        </a:graphic>
      </p:graphicFrame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714348" y="2240273"/>
            <a:ext cx="8429652" cy="45719"/>
          </a:xfrm>
          <a:prstGeom prst="line">
            <a:avLst/>
          </a:prstGeom>
          <a:noFill/>
          <a:ln w="31750">
            <a:solidFill>
              <a:srgbClr val="9933FF"/>
            </a:solidFill>
            <a:prstDash val="dash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714876" y="171448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98,75%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01090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 11</a:t>
            </a:r>
            <a:endParaRPr lang="ru-RU" sz="1000" dirty="0"/>
          </a:p>
        </p:txBody>
      </p:sp>
      <p:pic>
        <p:nvPicPr>
          <p:cNvPr id="11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714348" cy="8670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371600"/>
          </a:xfrm>
        </p:spPr>
        <p:txBody>
          <a:bodyPr anchor="t">
            <a:noAutofit/>
          </a:bodyPr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ЭКОНОМИЧЕСКАЯ СТРУКТУРА РАСХОДОВ БЮДЖЕТА ИПАТОВСКОГО МУНИЦИПАЛЬНОГО РАЙОНА  СТАВРОПОЛЬСКОГО КРАЯ  ЗА 2015 год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03225" y="928670"/>
          <a:ext cx="8740775" cy="5734050"/>
        </p:xfrm>
        <a:graphic>
          <a:graphicData uri="http://schemas.openxmlformats.org/presentationml/2006/ole">
            <p:oleObj spid="_x0000_s27650" name="Диаграмма" r:id="rId3" imgW="8715375" imgH="5715000" progId="MSGraph.Chart.8">
              <p:embed followColorScheme="full"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72198" y="2071678"/>
            <a:ext cx="1214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39,08%</a:t>
            </a:r>
            <a:endParaRPr lang="ru-RU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215074" y="4000504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3,60%</a:t>
            </a:r>
            <a:endParaRPr lang="ru-RU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57620" y="1571612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6,36%</a:t>
            </a:r>
            <a:endParaRPr lang="ru-RU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000232" y="3621289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28,53%</a:t>
            </a:r>
            <a:endParaRPr lang="ru-RU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428728" y="2928934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3,83%</a:t>
            </a:r>
            <a:endParaRPr lang="ru-RU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071802" y="2071678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18,60%</a:t>
            </a:r>
            <a:endParaRPr lang="ru-RU" sz="14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694180" y="928670"/>
            <a:ext cx="95891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i="1" dirty="0" smtClean="0"/>
              <a:t>ТЫС.РУБЛЕЙ</a:t>
            </a:r>
            <a:endParaRPr lang="ru-RU" sz="1100" b="1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8501090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 12</a:t>
            </a:r>
            <a:endParaRPr lang="ru-RU" sz="1000" dirty="0"/>
          </a:p>
        </p:txBody>
      </p:sp>
      <p:pic>
        <p:nvPicPr>
          <p:cNvPr id="22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714348" cy="8670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14356"/>
          </a:xfrm>
        </p:spPr>
        <p:txBody>
          <a:bodyPr anchor="t"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АНАЛИЗ РИТМИЧНОСТИ КАССОВЫХ ВЫПЛАТ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 2013-2015 годы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14282" y="785794"/>
          <a:ext cx="8786874" cy="5929354"/>
        </p:xfrm>
        <a:graphic>
          <a:graphicData uri="http://schemas.openxmlformats.org/presentationml/2006/ole">
            <p:oleObj spid="_x0000_s28674" name="Диаграмма" r:id="rId3" imgW="6991160" imgH="4514850" progId="MSGraph.Chart.8">
              <p:embed followColorScheme="full"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0100" y="2428868"/>
            <a:ext cx="785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21,44%</a:t>
            </a:r>
            <a:endParaRPr lang="ru-RU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00430" y="1285860"/>
            <a:ext cx="785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29,20%</a:t>
            </a:r>
            <a:endParaRPr lang="ru-RU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071538" y="2857496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18,39%</a:t>
            </a:r>
            <a:endParaRPr lang="ru-RU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71868" y="1643050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25,11%</a:t>
            </a:r>
            <a:endParaRPr lang="ru-RU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142976" y="2071678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21,01%</a:t>
            </a:r>
            <a:endParaRPr lang="ru-RU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286116" y="1857364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28,93%</a:t>
            </a:r>
            <a:endParaRPr lang="ru-RU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500694" y="2580497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21,80%</a:t>
            </a:r>
            <a:endParaRPr lang="ru-RU" sz="1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286380" y="3000372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19,67%</a:t>
            </a:r>
            <a:endParaRPr lang="ru-RU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8143900" y="1785926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27,63%</a:t>
            </a:r>
            <a:endParaRPr lang="ru-RU" sz="1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215206" y="857232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34,00%</a:t>
            </a:r>
            <a:endParaRPr lang="ru-RU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143900" y="1142984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33,01%</a:t>
            </a:r>
            <a:endParaRPr lang="ru-RU" sz="1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8358214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13</a:t>
            </a:r>
            <a:endParaRPr lang="ru-RU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5429256" y="2285992"/>
            <a:ext cx="714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19,88%</a:t>
            </a:r>
            <a:endParaRPr lang="ru-RU" sz="1200" b="1" dirty="0"/>
          </a:p>
        </p:txBody>
      </p:sp>
      <p:pic>
        <p:nvPicPr>
          <p:cNvPr id="20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714348" cy="8670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123825"/>
            <a:ext cx="8253440" cy="87947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РАСХОДОВ БЮДЖЕТА ИПАТОВСКОГО МУНИЦИПАЛЬНОГО РАЙОНА СТАВРОПОЛЬСКОГО КРАЯ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 2015 ГОД</a:t>
            </a:r>
          </a:p>
        </p:txBody>
      </p:sp>
      <p:graphicFrame>
        <p:nvGraphicFramePr>
          <p:cNvPr id="37046" name="Group 182"/>
          <p:cNvGraphicFramePr>
            <a:graphicFrameLocks noGrp="1"/>
          </p:cNvGraphicFramePr>
          <p:nvPr>
            <p:ph sz="half" idx="1"/>
          </p:nvPr>
        </p:nvGraphicFramePr>
        <p:xfrm>
          <a:off x="169862" y="1185863"/>
          <a:ext cx="8831295" cy="642938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4616452"/>
                <a:gridCol w="1357322"/>
                <a:gridCol w="1285884"/>
                <a:gridCol w="1571637"/>
              </a:tblGrid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Наименование раздела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ПЛАН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ФАКТ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% ИСПОЛНЕНИЯ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graphicFrame>
        <p:nvGraphicFramePr>
          <p:cNvPr id="37043" name="Group 179"/>
          <p:cNvGraphicFramePr>
            <a:graphicFrameLocks noGrp="1"/>
          </p:cNvGraphicFramePr>
          <p:nvPr>
            <p:ph sz="half" idx="2"/>
          </p:nvPr>
        </p:nvGraphicFramePr>
        <p:xfrm>
          <a:off x="168272" y="1860550"/>
          <a:ext cx="8832884" cy="47831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618042"/>
                <a:gridCol w="1357322"/>
                <a:gridCol w="1285884"/>
                <a:gridCol w="1571636"/>
              </a:tblGrid>
              <a:tr h="3805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Общегосударственные вопросы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112392,02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105636,86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94,0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806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Национальная безопасность и правоохранительная деятельность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4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2831,00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2830,83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99,9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394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Национальная экономика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95213,73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93858,15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98,6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41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Образование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562281,97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557056,05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99,1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134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Культура, кинематография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18751,60</a:t>
                      </a:r>
                      <a:endParaRPr kumimoji="0" lang="ru-RU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18748,69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99,9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412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Социальная политика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372540,13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370475,42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99,5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4123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Физическая культура и спорт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500,00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499,68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99,9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103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73537,00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73494,14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99,9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4162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Итого расходов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1238047,45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1222599,82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98,8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390997" y="0"/>
            <a:ext cx="68159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/>
              <a:t>Схема 14</a:t>
            </a:r>
            <a:endParaRPr lang="ru-RU" sz="1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694180" y="785794"/>
            <a:ext cx="95891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i="1" dirty="0" smtClean="0"/>
              <a:t>ТЫС.РУБЛЕЙ</a:t>
            </a:r>
            <a:endParaRPr lang="ru-RU" sz="1100" b="1" i="1" dirty="0"/>
          </a:p>
        </p:txBody>
      </p:sp>
      <p:pic>
        <p:nvPicPr>
          <p:cNvPr id="10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14348" cy="86704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8715436" cy="1071546"/>
          </a:xfrm>
        </p:spPr>
        <p:txBody>
          <a:bodyPr anchor="t">
            <a:normAutofit fontScale="90000"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СТРУКТУРА И ОБЪЕМ ОСТАТКОВ СРЕДСТВ БЮДЖЕТА ИПАТОВСКОГО МУНИЦИПАЛЬНОГО РАЙОНА СТАВРОПОЛЬСКОГО КРАЯ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6" name="Рисунок SmartArt 5"/>
          <p:cNvGraphicFramePr>
            <a:graphicFrameLocks noGrp="1"/>
          </p:cNvGraphicFramePr>
          <p:nvPr>
            <p:ph type="dgm" idx="1"/>
          </p:nvPr>
        </p:nvGraphicFramePr>
        <p:xfrm>
          <a:off x="3143240" y="1214421"/>
          <a:ext cx="2643206" cy="1714512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643206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3300"/>
                          </a:solidFill>
                        </a:rPr>
                        <a:t>ВСЕГО ОСТАТКОВ</a:t>
                      </a:r>
                      <a:endParaRPr lang="ru-RU" dirty="0">
                        <a:solidFill>
                          <a:srgbClr val="003300"/>
                        </a:solidFill>
                      </a:endParaRP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kern="1200" dirty="0" smtClean="0">
                          <a:solidFill>
                            <a:srgbClr val="663300"/>
                          </a:solidFill>
                          <a:latin typeface="+mn-lt"/>
                          <a:ea typeface="+mn-ea"/>
                          <a:cs typeface="+mn-cs"/>
                        </a:rPr>
                        <a:t>22172,55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FF3300"/>
                          </a:solidFill>
                          <a:latin typeface="+mn-lt"/>
                          <a:ea typeface="+mn-ea"/>
                          <a:cs typeface="+mn-cs"/>
                        </a:rPr>
                        <a:t>36570,06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3709108"/>
          <a:ext cx="1785918" cy="16487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92959"/>
                <a:gridCol w="892959"/>
              </a:tblGrid>
              <a:tr h="738602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МЕСТНЫЕ СРЕДСТВА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431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663300"/>
                          </a:solidFill>
                        </a:rPr>
                        <a:t>19850,07</a:t>
                      </a:r>
                      <a:endParaRPr lang="ru-RU" sz="1400" dirty="0">
                        <a:solidFill>
                          <a:srgbClr val="663300"/>
                        </a:solidFill>
                      </a:endParaRP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89,53%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4669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FF3300"/>
                          </a:solidFill>
                          <a:latin typeface="+mn-lt"/>
                          <a:ea typeface="+mn-ea"/>
                          <a:cs typeface="+mn-cs"/>
                        </a:rPr>
                        <a:t>7342,30</a:t>
                      </a:r>
                      <a:endParaRPr lang="ru-RU" sz="1400" kern="1200" dirty="0" smtClean="0">
                        <a:solidFill>
                          <a:srgbClr val="FF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20,07%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857356" y="3714752"/>
          <a:ext cx="1785950" cy="16430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92975"/>
                <a:gridCol w="892975"/>
              </a:tblGrid>
              <a:tr h="747007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СРЕДСТВА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ФЕДЕРАЛЬНОГО БЮДЖЕТА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278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rgbClr val="663300"/>
                          </a:solidFill>
                          <a:latin typeface="+mn-lt"/>
                          <a:ea typeface="+mn-ea"/>
                          <a:cs typeface="+mn-cs"/>
                        </a:rPr>
                        <a:t>13,27</a:t>
                      </a: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0,06%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4632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FF3300"/>
                          </a:solidFill>
                          <a:latin typeface="+mn-lt"/>
                          <a:ea typeface="+mn-ea"/>
                          <a:cs typeface="+mn-cs"/>
                        </a:rPr>
                        <a:t>9,12</a:t>
                      </a: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0,02%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714744" y="3714752"/>
          <a:ext cx="1857388" cy="16430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28694"/>
                <a:gridCol w="928694"/>
              </a:tblGrid>
              <a:tr h="722862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СРЕДСТВА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КРАЕВОГО БЮДЖЕТА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141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kern="1200" dirty="0" smtClean="0">
                          <a:solidFill>
                            <a:srgbClr val="663300"/>
                          </a:solidFill>
                          <a:latin typeface="+mn-lt"/>
                          <a:ea typeface="+mn-ea"/>
                          <a:cs typeface="+mn-cs"/>
                        </a:rPr>
                        <a:t>2303,33</a:t>
                      </a: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10,38%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418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smtClean="0">
                          <a:solidFill>
                            <a:srgbClr val="FF3300"/>
                          </a:solidFill>
                          <a:latin typeface="+mn-lt"/>
                          <a:ea typeface="+mn-ea"/>
                          <a:cs typeface="+mn-cs"/>
                        </a:rPr>
                        <a:t>29163,22</a:t>
                      </a:r>
                      <a:endParaRPr lang="ru-RU" sz="1400" kern="1200" dirty="0" smtClean="0">
                        <a:solidFill>
                          <a:srgbClr val="FF33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79,75%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929322" y="2000240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663300"/>
                </a:solidFill>
              </a:rPr>
              <a:t>ПО СОСТОЯНИЮ НА 01.01.2016г.</a:t>
            </a:r>
            <a:endParaRPr lang="ru-RU" sz="1400" b="1" dirty="0">
              <a:solidFill>
                <a:srgbClr val="6633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29322" y="2500306"/>
            <a:ext cx="2714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3300"/>
                </a:solidFill>
              </a:rPr>
              <a:t>ПО СОСТОЯНИЮ НА 01.01.2015г.</a:t>
            </a:r>
            <a:endParaRPr lang="ru-RU" sz="1400" b="1" dirty="0">
              <a:solidFill>
                <a:srgbClr val="FF33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42910" y="6429396"/>
            <a:ext cx="214314" cy="214314"/>
          </a:xfrm>
          <a:prstGeom prst="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928662" y="6357958"/>
            <a:ext cx="228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УДЕЛЬНЫЙ ВЕС</a:t>
            </a:r>
            <a:endParaRPr lang="ru-RU" sz="1400" b="1" dirty="0"/>
          </a:p>
        </p:txBody>
      </p:sp>
      <p:sp>
        <p:nvSpPr>
          <p:cNvPr id="16" name="Правая фигурная скобка 15"/>
          <p:cNvSpPr/>
          <p:nvPr/>
        </p:nvSpPr>
        <p:spPr>
          <a:xfrm rot="16200000">
            <a:off x="4286248" y="-24"/>
            <a:ext cx="500066" cy="6929486"/>
          </a:xfrm>
          <a:prstGeom prst="rightBrace">
            <a:avLst>
              <a:gd name="adj1" fmla="val 8333"/>
              <a:gd name="adj2" fmla="val 49859"/>
            </a:avLst>
          </a:prstGeom>
          <a:ln w="63500">
            <a:solidFill>
              <a:srgbClr val="0099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970801" y="1000108"/>
            <a:ext cx="95891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i="1" dirty="0" smtClean="0"/>
              <a:t>ТЫС.РУБЛЕЙ</a:t>
            </a:r>
            <a:endParaRPr lang="ru-RU" sz="1100" b="1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8501090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15</a:t>
            </a:r>
            <a:endParaRPr lang="ru-RU" sz="1000" dirty="0"/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5715008" y="3671856"/>
          <a:ext cx="1643074" cy="168597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21537"/>
                <a:gridCol w="821537"/>
              </a:tblGrid>
              <a:tr h="714380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СРЕДСТВА ПОСЕЛЕНИЙ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3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663300"/>
                          </a:solidFill>
                        </a:rPr>
                        <a:t>5,88</a:t>
                      </a:r>
                      <a:endParaRPr lang="ru-RU" sz="1400" dirty="0">
                        <a:solidFill>
                          <a:srgbClr val="663300"/>
                        </a:solidFill>
                      </a:endParaRP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0,03%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4038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FF3300"/>
                          </a:solidFill>
                          <a:latin typeface="+mn-lt"/>
                          <a:ea typeface="+mn-ea"/>
                          <a:cs typeface="+mn-cs"/>
                        </a:rPr>
                        <a:t>6,38</a:t>
                      </a: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0,017%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24" name="Прямая соединительная линия 23"/>
          <p:cNvCxnSpPr/>
          <p:nvPr/>
        </p:nvCxnSpPr>
        <p:spPr>
          <a:xfrm rot="5400000">
            <a:off x="2536811" y="3606801"/>
            <a:ext cx="213520" cy="794"/>
          </a:xfrm>
          <a:prstGeom prst="line">
            <a:avLst/>
          </a:prstGeom>
          <a:ln w="63500">
            <a:solidFill>
              <a:srgbClr val="0099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6107123" y="3606801"/>
            <a:ext cx="214314" cy="1588"/>
          </a:xfrm>
          <a:prstGeom prst="line">
            <a:avLst/>
          </a:prstGeom>
          <a:ln w="63500">
            <a:solidFill>
              <a:srgbClr val="0099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7429520" y="3671856"/>
          <a:ext cx="1643074" cy="168597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21537"/>
                <a:gridCol w="821537"/>
              </a:tblGrid>
              <a:tr h="714380"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ЦЕЛЕВЫЕ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3300"/>
                          </a:solidFill>
                          <a:latin typeface="+mn-lt"/>
                          <a:ea typeface="+mn-ea"/>
                          <a:cs typeface="+mn-cs"/>
                        </a:rPr>
                        <a:t>СРЕДСТВА</a:t>
                      </a:r>
                    </a:p>
                  </a:txBody>
                  <a:tcPr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3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663300"/>
                          </a:solidFill>
                        </a:rPr>
                        <a:t>-</a:t>
                      </a:r>
                      <a:endParaRPr lang="ru-RU" sz="1400" dirty="0">
                        <a:solidFill>
                          <a:srgbClr val="663300"/>
                        </a:solidFill>
                      </a:endParaRP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4752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FF3300"/>
                          </a:solidFill>
                          <a:latin typeface="+mn-lt"/>
                          <a:ea typeface="+mn-ea"/>
                          <a:cs typeface="+mn-cs"/>
                        </a:rPr>
                        <a:t>10,36</a:t>
                      </a:r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0,03%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 anchor="ctr">
                    <a:cell3D prstMaterial="dkEdge">
                      <a:bevel w="50800" prst="hardEdge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cxnSp>
        <p:nvCxnSpPr>
          <p:cNvPr id="20" name="Прямая соединительная линия 19"/>
          <p:cNvCxnSpPr/>
          <p:nvPr/>
        </p:nvCxnSpPr>
        <p:spPr>
          <a:xfrm rot="5400000">
            <a:off x="4537075" y="3606801"/>
            <a:ext cx="214314" cy="1588"/>
          </a:xfrm>
          <a:prstGeom prst="line">
            <a:avLst/>
          </a:prstGeom>
          <a:ln w="63500">
            <a:solidFill>
              <a:srgbClr val="0099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14348" cy="8670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ru-RU" sz="2700" b="1" dirty="0" smtClean="0">
                <a:cs typeface="Times New Roman" pitchFamily="18" charset="0"/>
              </a:rPr>
              <a:t>КАЧЕСТВО УПРАВЛЕНИЯ БЮДЖЕТНЫМ ПРОЦЕССОМ </a:t>
            </a:r>
            <a:br>
              <a:rPr lang="ru-RU" sz="2700" b="1" dirty="0" smtClean="0">
                <a:cs typeface="Times New Roman" pitchFamily="18" charset="0"/>
              </a:rPr>
            </a:br>
            <a:r>
              <a:rPr lang="ru-RU" sz="2700" b="1" dirty="0" smtClean="0">
                <a:cs typeface="Times New Roman" pitchFamily="18" charset="0"/>
              </a:rPr>
              <a:t>В МО КРАЯ ЗА 2014 ГОД</a:t>
            </a:r>
            <a:r>
              <a:rPr lang="ru-RU" b="1" dirty="0" smtClean="0">
                <a:cs typeface="Times New Roman" pitchFamily="18" charset="0"/>
              </a:rPr>
              <a:t/>
            </a:r>
            <a:br>
              <a:rPr lang="ru-RU" b="1" dirty="0" smtClean="0"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229600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390997" y="0"/>
            <a:ext cx="68159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/>
              <a:t>Схема 16</a:t>
            </a:r>
            <a:endParaRPr lang="ru-RU" sz="1000" dirty="0"/>
          </a:p>
        </p:txBody>
      </p:sp>
      <p:pic>
        <p:nvPicPr>
          <p:cNvPr id="8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714348" cy="867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Благодарю за внимание!</a:t>
            </a:r>
            <a:b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000" b="1" i="1" dirty="0" smtClean="0">
                <a:effectLst/>
              </a:rPr>
              <a:t/>
            </a:r>
            <a:br>
              <a:rPr lang="ru-RU" sz="2000" b="1" i="1" dirty="0" smtClean="0">
                <a:effectLst/>
              </a:rPr>
            </a:br>
            <a:r>
              <a:rPr lang="ru-RU" sz="2000" b="1" i="1" dirty="0"/>
              <a:t/>
            </a:r>
            <a:br>
              <a:rPr lang="ru-RU" sz="2000" b="1" i="1" dirty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286116" y="1285860"/>
            <a:ext cx="2786082" cy="714380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ВСЕГО ДОХОДОВ</a:t>
            </a: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1201252,30</a:t>
            </a:r>
            <a:endParaRPr lang="ru-RU" b="1" dirty="0"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57884" y="3214686"/>
            <a:ext cx="2786082" cy="9286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Налоговые и неналоговые доходы</a:t>
            </a: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265222,39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3214686"/>
            <a:ext cx="2786082" cy="9286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Безвозмездные поступления</a:t>
            </a: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936029,91</a:t>
            </a:r>
            <a:endParaRPr lang="ru-RU" b="1" dirty="0">
              <a:latin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86116" y="2000240"/>
            <a:ext cx="2786082" cy="4286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1208202,32</a:t>
            </a:r>
            <a:endParaRPr lang="ru-RU" b="1" dirty="0">
              <a:latin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86116" y="2428868"/>
            <a:ext cx="1428760" cy="4286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+  6950,02       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85786" y="4143380"/>
            <a:ext cx="2786082" cy="50006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933789,88</a:t>
            </a:r>
            <a:endParaRPr lang="ru-RU" b="1" dirty="0">
              <a:latin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857884" y="4143380"/>
            <a:ext cx="2786082" cy="50006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274412,44</a:t>
            </a:r>
            <a:endParaRPr lang="ru-RU" b="1" dirty="0">
              <a:latin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857884" y="4643446"/>
            <a:ext cx="1428760" cy="4286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+9190,05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85786" y="4643446"/>
            <a:ext cx="1428760" cy="4286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-2240,03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714876" y="2428868"/>
            <a:ext cx="1357322" cy="4286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100,6%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143108" y="4643446"/>
            <a:ext cx="1428760" cy="4286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99,8%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7215206" y="4643446"/>
            <a:ext cx="1428760" cy="4286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103,5%</a:t>
            </a:r>
          </a:p>
        </p:txBody>
      </p:sp>
      <p:sp>
        <p:nvSpPr>
          <p:cNvPr id="33" name="Блок-схема: магнитный диск 32"/>
          <p:cNvSpPr/>
          <p:nvPr/>
        </p:nvSpPr>
        <p:spPr>
          <a:xfrm>
            <a:off x="928662" y="5429264"/>
            <a:ext cx="2571768" cy="642942"/>
          </a:xfrm>
          <a:prstGeom prst="flowChartMagneticDisk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</a:rPr>
              <a:t>УДЕЛЬНЫЙ ВЕС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</a:rPr>
              <a:t>77,3%</a:t>
            </a:r>
            <a:endParaRPr lang="ru-RU" sz="2000" b="1" dirty="0">
              <a:latin typeface="Times New Roman" pitchFamily="18" charset="0"/>
            </a:endParaRPr>
          </a:p>
        </p:txBody>
      </p:sp>
      <p:sp>
        <p:nvSpPr>
          <p:cNvPr id="34" name="Блок-схема: магнитный диск 33"/>
          <p:cNvSpPr/>
          <p:nvPr/>
        </p:nvSpPr>
        <p:spPr>
          <a:xfrm>
            <a:off x="5929322" y="5429264"/>
            <a:ext cx="2571768" cy="642942"/>
          </a:xfrm>
          <a:prstGeom prst="flowChartMagneticDisk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</a:rPr>
              <a:t>УДЕЛЬНЫЙ ВЕС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</a:rPr>
              <a:t>22,7%</a:t>
            </a:r>
            <a:endParaRPr lang="ru-RU" sz="2000" b="1" dirty="0">
              <a:latin typeface="Times New Roman" pitchFamily="18" charset="0"/>
            </a:endParaRPr>
          </a:p>
        </p:txBody>
      </p:sp>
      <p:sp>
        <p:nvSpPr>
          <p:cNvPr id="37" name="Правая фигурная скобка 36"/>
          <p:cNvSpPr/>
          <p:nvPr/>
        </p:nvSpPr>
        <p:spPr>
          <a:xfrm rot="16200000">
            <a:off x="4761273" y="403563"/>
            <a:ext cx="264398" cy="5214971"/>
          </a:xfrm>
          <a:prstGeom prst="rightBrace">
            <a:avLst>
              <a:gd name="adj1" fmla="val 8333"/>
              <a:gd name="adj2" fmla="val 46149"/>
            </a:avLst>
          </a:prstGeom>
          <a:ln w="412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Стрелка вниз 37"/>
          <p:cNvSpPr/>
          <p:nvPr/>
        </p:nvSpPr>
        <p:spPr>
          <a:xfrm>
            <a:off x="2071670" y="5143512"/>
            <a:ext cx="71438" cy="214314"/>
          </a:xfrm>
          <a:prstGeom prst="downArrow">
            <a:avLst/>
          </a:prstGeom>
          <a:solidFill>
            <a:srgbClr val="0066FF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Стрелка вниз 38"/>
          <p:cNvSpPr/>
          <p:nvPr/>
        </p:nvSpPr>
        <p:spPr>
          <a:xfrm>
            <a:off x="7215206" y="5143512"/>
            <a:ext cx="71438" cy="214314"/>
          </a:xfrm>
          <a:prstGeom prst="downArrow">
            <a:avLst/>
          </a:prstGeom>
          <a:solidFill>
            <a:srgbClr val="0066FF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285720" y="6286520"/>
            <a:ext cx="8858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</a:rPr>
              <a:t>План 2015года          Фактическое исполнение</a:t>
            </a:r>
            <a:r>
              <a:rPr lang="ru-RU" sz="1600" b="1" dirty="0" smtClean="0"/>
              <a:t>       </a:t>
            </a:r>
            <a:r>
              <a:rPr lang="ru-RU" sz="1600" b="1" dirty="0" smtClean="0">
                <a:latin typeface="Times New Roman" pitchFamily="18" charset="0"/>
              </a:rPr>
              <a:t> Отклонение</a:t>
            </a:r>
            <a:r>
              <a:rPr lang="en-US" sz="1600" b="1" dirty="0" smtClean="0">
                <a:latin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</a:rPr>
              <a:t>от плана               % исполнения</a:t>
            </a:r>
            <a:endParaRPr lang="ru-RU" sz="16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142844" y="6357958"/>
            <a:ext cx="142876" cy="142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endParaRPr lang="ru-RU" b="1" dirty="0" smtClean="0">
              <a:latin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000232" y="6357958"/>
            <a:ext cx="142876" cy="14287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endParaRPr lang="ru-RU" b="1" dirty="0" smtClean="0">
              <a:latin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714876" y="6357958"/>
            <a:ext cx="142876" cy="14287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endParaRPr lang="ru-RU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429520" y="6357958"/>
            <a:ext cx="142876" cy="14287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endParaRPr lang="ru-RU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143868" y="857232"/>
            <a:ext cx="10001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i="1" dirty="0" smtClean="0"/>
              <a:t>ТЫС.РУБЛЕЙ</a:t>
            </a:r>
            <a:endParaRPr lang="ru-RU" sz="1000" b="1" i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42910" y="0"/>
            <a:ext cx="82868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ДОХОД</a:t>
            </a:r>
            <a:r>
              <a:rPr lang="ru-RU" sz="2000" b="1" dirty="0" smtClean="0">
                <a:latin typeface="Times New Roman" pitchFamily="18" charset="0"/>
              </a:rPr>
              <a:t>ОВ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БЮДЖЕТА  ИПАТОВСКОГО 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МУНИЦИПАЛЬНОГО РАЙОНА СТАВРОПОЛЬСКОГО КРАЯ 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z="2000" b="1" dirty="0" smtClean="0">
                <a:latin typeface="Times New Roman" pitchFamily="18" charset="0"/>
              </a:rPr>
              <a:t>  2015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358214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1</a:t>
            </a:r>
            <a:endParaRPr lang="ru-RU" sz="1000" dirty="0"/>
          </a:p>
        </p:txBody>
      </p:sp>
      <p:pic>
        <p:nvPicPr>
          <p:cNvPr id="3073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14348" cy="867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8286808" cy="1274786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ДИНАМИКА ПОСТУПЛЕНИЙ В МЕСТНЫЙ БЮДЖЕТ ПО ОСНОВНЫМ НАЛОГОВЫМ И НЕНАЛОГОВЫМ ИСТОЧНИКАМ ЗА 2014- 2015 ГОДЫ</a:t>
            </a:r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ChangeAspect="1"/>
          </p:cNvGraphicFramePr>
          <p:nvPr>
            <p:ph idx="1"/>
          </p:nvPr>
        </p:nvGraphicFramePr>
        <p:xfrm>
          <a:off x="500002" y="1071546"/>
          <a:ext cx="8643998" cy="5643602"/>
        </p:xfrm>
        <a:graphic>
          <a:graphicData uri="http://schemas.openxmlformats.org/presentationml/2006/ole">
            <p:oleObj spid="_x0000_s1026" name="Диаграмма" r:id="rId3" imgW="5953316" imgH="4000500" progId="MSGraph.Chart.8">
              <p:embed followColorScheme="full"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571736" y="1294613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↑4,3%</a:t>
            </a:r>
            <a:endParaRPr lang="ru-RU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929058" y="4286256"/>
            <a:ext cx="785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↑ 10,1%</a:t>
            </a:r>
            <a:endParaRPr lang="ru-RU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286380" y="3500438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↑12,4%</a:t>
            </a:r>
            <a:endParaRPr lang="ru-RU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715140" y="4357694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↑10,8%</a:t>
            </a:r>
            <a:endParaRPr lang="ru-RU" sz="1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929586" y="785794"/>
            <a:ext cx="10001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i="1" dirty="0" smtClean="0"/>
              <a:t>ТЫС.РУБЛЕЙ</a:t>
            </a:r>
            <a:endParaRPr lang="ru-RU" sz="1000" b="1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8358214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2</a:t>
            </a:r>
            <a:endParaRPr lang="ru-RU" sz="1000" dirty="0"/>
          </a:p>
        </p:txBody>
      </p:sp>
      <p:pic>
        <p:nvPicPr>
          <p:cNvPr id="17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714348" cy="867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714380"/>
          </a:xfrm>
        </p:spPr>
        <p:txBody>
          <a:bodyPr anchor="t">
            <a:normAutofit fontScale="90000"/>
          </a:bodyPr>
          <a:lstStyle/>
          <a:p>
            <a:pPr>
              <a:defRPr/>
            </a:pPr>
            <a:r>
              <a:rPr lang="ru-RU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СТРУКТУРА БЕЗВОЗМЕЗДНЫХ ПОСТУПЛЕНИЙ В  БЮДЖЕТ </a:t>
            </a:r>
            <a:br>
              <a:rPr lang="ru-RU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r>
              <a:rPr lang="ru-RU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ИПАТОВСКОГО МУНИЦИПАЛЬНОГО РАЙОНА СТАВРОПОЛЬСКОГО КРАЯ ЗА </a:t>
            </a:r>
            <a:r>
              <a:rPr lang="ru-RU" sz="22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2015 </a:t>
            </a:r>
            <a:r>
              <a:rPr lang="ru-RU" sz="2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год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143868" y="857232"/>
            <a:ext cx="10001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i="1" dirty="0" smtClean="0"/>
              <a:t>ТЫС.РУБЛЕЙ</a:t>
            </a:r>
            <a:endParaRPr lang="ru-RU" sz="1000" b="1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86116" y="1071546"/>
            <a:ext cx="3071834" cy="285752"/>
          </a:xfrm>
          <a:prstGeom prst="rect">
            <a:avLst/>
          </a:prstGeom>
          <a:solidFill>
            <a:srgbClr val="990033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БЕЗВОЗМЕЗДНЫЕ</a:t>
            </a:r>
            <a:r>
              <a:rPr lang="ru-RU" sz="2000" dirty="0" smtClean="0"/>
              <a:t> </a:t>
            </a:r>
            <a:r>
              <a:rPr lang="ru-RU" sz="1600" dirty="0" smtClean="0"/>
              <a:t>ПОСТУПЛЕНИЯ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86116" y="1357298"/>
            <a:ext cx="3071834" cy="285752"/>
          </a:xfrm>
          <a:prstGeom prst="rect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1092596,27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86116" y="1928802"/>
            <a:ext cx="3071834" cy="285752"/>
          </a:xfrm>
          <a:prstGeom prst="rect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933789,88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86116" y="1643050"/>
            <a:ext cx="3071834" cy="285752"/>
          </a:xfrm>
          <a:prstGeom prst="rect">
            <a:avLst/>
          </a:prstGeom>
          <a:solidFill>
            <a:srgbClr val="6699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936029,91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86116" y="2214554"/>
            <a:ext cx="1571636" cy="42862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-158806,39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857752" y="2214554"/>
            <a:ext cx="1500198" cy="428628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-14,5%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14810" y="3143248"/>
            <a:ext cx="1643074" cy="1071570"/>
          </a:xfrm>
          <a:prstGeom prst="rect">
            <a:avLst/>
          </a:prstGeom>
          <a:solidFill>
            <a:srgbClr val="990033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СУБВЕНЦИИ</a:t>
            </a:r>
            <a:endParaRPr lang="ru-RU" sz="1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143108" y="3143248"/>
            <a:ext cx="1643074" cy="1071570"/>
          </a:xfrm>
          <a:prstGeom prst="rect">
            <a:avLst/>
          </a:prstGeom>
          <a:solidFill>
            <a:srgbClr val="990033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СУБСИДИИ</a:t>
            </a:r>
            <a:endParaRPr lang="ru-RU" sz="1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42844" y="3143248"/>
            <a:ext cx="1643074" cy="1071570"/>
          </a:xfrm>
          <a:prstGeom prst="rect">
            <a:avLst/>
          </a:prstGeom>
          <a:solidFill>
            <a:srgbClr val="990033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ДОТАЦИИ</a:t>
            </a:r>
            <a:endParaRPr lang="ru-RU" sz="1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215074" y="3143248"/>
            <a:ext cx="2786082" cy="285752"/>
          </a:xfrm>
          <a:prstGeom prst="rect">
            <a:avLst/>
          </a:prstGeom>
          <a:solidFill>
            <a:srgbClr val="990033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ПРОЧИЕ </a:t>
            </a:r>
            <a:endParaRPr lang="ru-RU" sz="1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214810" y="4214818"/>
            <a:ext cx="1643074" cy="285752"/>
          </a:xfrm>
          <a:prstGeom prst="rect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746959,99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43108" y="4214818"/>
            <a:ext cx="1643074" cy="285752"/>
          </a:xfrm>
          <a:prstGeom prst="rect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80188,00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42844" y="4214818"/>
            <a:ext cx="1643074" cy="285752"/>
          </a:xfrm>
          <a:prstGeom prst="rect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129065,00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215074" y="3429000"/>
            <a:ext cx="1428760" cy="785818"/>
          </a:xfrm>
          <a:prstGeom prst="rect">
            <a:avLst/>
          </a:prstGeom>
          <a:solidFill>
            <a:srgbClr val="990033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ИНЫЕ МЕЖБЮДЖЕТНЫЕ ТРАНСФЕРТЫ</a:t>
            </a:r>
            <a:endParaRPr lang="ru-RU" sz="12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7572364" y="3429000"/>
            <a:ext cx="1428792" cy="785818"/>
          </a:xfrm>
          <a:prstGeom prst="rect">
            <a:avLst/>
          </a:prstGeom>
          <a:solidFill>
            <a:srgbClr val="990033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ПРОЧИЕ БЕЗВОЗМЕЗДНЫЕ ПОСТУПЛЕНИЯ</a:t>
            </a:r>
            <a:endParaRPr lang="ru-RU" sz="12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215074" y="4214818"/>
            <a:ext cx="1357322" cy="285752"/>
          </a:xfrm>
          <a:prstGeom prst="rect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2794,93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572396" y="4214818"/>
            <a:ext cx="1428760" cy="285752"/>
          </a:xfrm>
          <a:prstGeom prst="rect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150,81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572396" y="4500570"/>
            <a:ext cx="1428760" cy="285752"/>
          </a:xfrm>
          <a:prstGeom prst="rect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85,25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215074" y="4500570"/>
            <a:ext cx="1357322" cy="285752"/>
          </a:xfrm>
          <a:prstGeom prst="rect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25305,58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214810" y="4500570"/>
            <a:ext cx="1643074" cy="285752"/>
          </a:xfrm>
          <a:prstGeom prst="rect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779565,97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143108" y="4500570"/>
            <a:ext cx="1643074" cy="285752"/>
          </a:xfrm>
          <a:prstGeom prst="rect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184992,25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42844" y="4500570"/>
            <a:ext cx="1643074" cy="285752"/>
          </a:xfrm>
          <a:prstGeom prst="rect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136035,00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572364" y="4786322"/>
            <a:ext cx="714412" cy="42862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65,56</a:t>
            </a:r>
            <a:endParaRPr lang="ru-RU" sz="1200" b="1" dirty="0" smtClean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215074" y="4786322"/>
            <a:ext cx="785818" cy="42862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-</a:t>
            </a:r>
            <a:r>
              <a:rPr lang="ru-RU" sz="1100" b="1" dirty="0" smtClean="0">
                <a:solidFill>
                  <a:schemeClr val="tx1"/>
                </a:solidFill>
              </a:rPr>
              <a:t>22510,65</a:t>
            </a:r>
            <a:endParaRPr lang="ru-RU" sz="1200" b="1" dirty="0" smtClean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214810" y="4786322"/>
            <a:ext cx="928694" cy="42862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-32605,98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143108" y="4786322"/>
            <a:ext cx="1000132" cy="42862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-104804,25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42844" y="4786322"/>
            <a:ext cx="857256" cy="428628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-6970,00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928662" y="4786322"/>
            <a:ext cx="857256" cy="428628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-5,1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3143240" y="4786322"/>
            <a:ext cx="642942" cy="428628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-56,7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5143504" y="4786322"/>
            <a:ext cx="714380" cy="428628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4,2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7000892" y="4786322"/>
            <a:ext cx="571504" cy="428628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-89,0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8286776" y="4786322"/>
            <a:ext cx="714380" cy="428628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в 1,8р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42844" y="5214950"/>
            <a:ext cx="1643074" cy="285752"/>
          </a:xfrm>
          <a:prstGeom prst="rect">
            <a:avLst/>
          </a:prstGeom>
          <a:solidFill>
            <a:srgbClr val="CC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13,4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143108" y="5214950"/>
            <a:ext cx="1643074" cy="285752"/>
          </a:xfrm>
          <a:prstGeom prst="rect">
            <a:avLst/>
          </a:prstGeom>
          <a:solidFill>
            <a:srgbClr val="CC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8,4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214810" y="5214950"/>
            <a:ext cx="1643074" cy="285752"/>
          </a:xfrm>
          <a:prstGeom prst="rect">
            <a:avLst/>
          </a:prstGeom>
          <a:solidFill>
            <a:srgbClr val="CC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77,9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572396" y="5214950"/>
            <a:ext cx="1428792" cy="285752"/>
          </a:xfrm>
          <a:prstGeom prst="rect">
            <a:avLst/>
          </a:prstGeom>
          <a:solidFill>
            <a:srgbClr val="CC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0,02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6215074" y="5214950"/>
            <a:ext cx="1357322" cy="285752"/>
          </a:xfrm>
          <a:prstGeom prst="rect">
            <a:avLst/>
          </a:prstGeom>
          <a:solidFill>
            <a:srgbClr val="CC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0,3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85720" y="5857892"/>
            <a:ext cx="857256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Фактическое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Фактическое               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Отклонение от  факта 2014        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  Отклонение от         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     Удельный вес          исполнение  2015           исполнение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2014г           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в абсолютном выражении             факта 2014,%         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    в общем объеме 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" dirty="0" smtClean="0">
              <a:latin typeface="Times New Roman" pitchFamily="18" charset="0"/>
            </a:endParaRPr>
          </a:p>
          <a:p>
            <a:pPr eaLnBrk="0" hangingPunct="0"/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 поступлений</a:t>
            </a:r>
            <a:endParaRPr lang="ru-RU" sz="1400" dirty="0">
              <a:latin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42844" y="6000768"/>
            <a:ext cx="142876" cy="142876"/>
          </a:xfrm>
          <a:prstGeom prst="rect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571604" y="6000768"/>
            <a:ext cx="142876" cy="142876"/>
          </a:xfrm>
          <a:prstGeom prst="rect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143240" y="6000768"/>
            <a:ext cx="142876" cy="142876"/>
          </a:xfrm>
          <a:prstGeom prst="rect">
            <a:avLst/>
          </a:prstGeom>
          <a:solidFill>
            <a:srgbClr val="FF00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286380" y="6000768"/>
            <a:ext cx="142876" cy="142876"/>
          </a:xfrm>
          <a:prstGeom prst="rect">
            <a:avLst/>
          </a:prstGeom>
          <a:solidFill>
            <a:srgbClr val="FFFF00">
              <a:alpha val="65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858016" y="6000768"/>
            <a:ext cx="142876" cy="142876"/>
          </a:xfrm>
          <a:prstGeom prst="rect">
            <a:avLst/>
          </a:prstGeom>
          <a:solidFill>
            <a:srgbClr val="CC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643702" y="1357298"/>
            <a:ext cx="1643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ФАКТ 2014 ГОДА</a:t>
            </a:r>
            <a:endParaRPr lang="ru-RU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6643702" y="1643050"/>
            <a:ext cx="1428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ПЛАН 2015 ГОДА</a:t>
            </a:r>
            <a:endParaRPr lang="ru-RU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8501090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3</a:t>
            </a:r>
            <a:endParaRPr lang="ru-RU" sz="1000" dirty="0"/>
          </a:p>
        </p:txBody>
      </p:sp>
      <p:sp>
        <p:nvSpPr>
          <p:cNvPr id="56" name="TextBox 55"/>
          <p:cNvSpPr txBox="1"/>
          <p:nvPr/>
        </p:nvSpPr>
        <p:spPr>
          <a:xfrm>
            <a:off x="6643702" y="1928802"/>
            <a:ext cx="128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ФАКТ 2015 ГОДА</a:t>
            </a:r>
          </a:p>
        </p:txBody>
      </p:sp>
      <p:sp>
        <p:nvSpPr>
          <p:cNvPr id="57" name="Минус 56"/>
          <p:cNvSpPr/>
          <p:nvPr/>
        </p:nvSpPr>
        <p:spPr>
          <a:xfrm>
            <a:off x="6357950" y="1428736"/>
            <a:ext cx="214314" cy="142876"/>
          </a:xfrm>
          <a:prstGeom prst="mathMinus">
            <a:avLst/>
          </a:prstGeom>
          <a:solidFill>
            <a:srgbClr val="9933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58" name="Минус 57"/>
          <p:cNvSpPr/>
          <p:nvPr/>
        </p:nvSpPr>
        <p:spPr>
          <a:xfrm>
            <a:off x="6357950" y="1714488"/>
            <a:ext cx="214314" cy="142876"/>
          </a:xfrm>
          <a:prstGeom prst="mathMinus">
            <a:avLst/>
          </a:prstGeom>
          <a:solidFill>
            <a:srgbClr val="6699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60" name="Минус 59"/>
          <p:cNvSpPr/>
          <p:nvPr/>
        </p:nvSpPr>
        <p:spPr>
          <a:xfrm>
            <a:off x="6429388" y="2071678"/>
            <a:ext cx="214314" cy="45719"/>
          </a:xfrm>
          <a:prstGeom prst="mathMinus">
            <a:avLst/>
          </a:prstGeom>
          <a:solidFill>
            <a:srgbClr val="00CC99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pic>
        <p:nvPicPr>
          <p:cNvPr id="61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14348" cy="867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286116" y="1285860"/>
            <a:ext cx="2786082" cy="71438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ВСЕГО ДОХОДОВ</a:t>
            </a: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367751,33</a:t>
            </a:r>
            <a:endParaRPr lang="ru-RU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57884" y="3071810"/>
            <a:ext cx="2786082" cy="107157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Налоговые и неналоговые доходы</a:t>
            </a: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135588,46</a:t>
            </a:r>
            <a:endParaRPr lang="ru-RU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3071810"/>
            <a:ext cx="3000396" cy="107157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Безвозмездные поступления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</a:rPr>
              <a:t>(без учета возвратов)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232646,22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286116" y="2000240"/>
            <a:ext cx="2786082" cy="42862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</a:rPr>
              <a:t>375846,79</a:t>
            </a:r>
            <a:endParaRPr lang="ru-RU" b="1" dirty="0">
              <a:latin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86116" y="2428868"/>
            <a:ext cx="1428760" cy="428628"/>
          </a:xfrm>
          <a:prstGeom prst="rect">
            <a:avLst/>
          </a:prstGeom>
          <a:solidFill>
            <a:srgbClr val="00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+  8095,46       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85786" y="4143380"/>
            <a:ext cx="3000396" cy="50006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232653,17</a:t>
            </a:r>
            <a:endParaRPr lang="ru-RU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857884" y="4143380"/>
            <a:ext cx="2786082" cy="50006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144919,35</a:t>
            </a:r>
            <a:endParaRPr lang="ru-RU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857884" y="4643446"/>
            <a:ext cx="1428760" cy="428628"/>
          </a:xfrm>
          <a:prstGeom prst="rect">
            <a:avLst/>
          </a:prstGeom>
          <a:solidFill>
            <a:srgbClr val="00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+9330,89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85786" y="4643446"/>
            <a:ext cx="1500198" cy="428628"/>
          </a:xfrm>
          <a:prstGeom prst="rect">
            <a:avLst/>
          </a:prstGeom>
          <a:solidFill>
            <a:srgbClr val="00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-9137,06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714876" y="2428868"/>
            <a:ext cx="1357322" cy="4286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102,2%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285984" y="4643446"/>
            <a:ext cx="1500198" cy="4286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93,1%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7215206" y="4643446"/>
            <a:ext cx="1428760" cy="428628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106,9%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85720" y="6286520"/>
            <a:ext cx="8858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</a:rPr>
              <a:t>План 2015года          Фактическое исполнение</a:t>
            </a:r>
            <a:r>
              <a:rPr lang="ru-RU" sz="1600" b="1" dirty="0" smtClean="0"/>
              <a:t>       </a:t>
            </a:r>
            <a:r>
              <a:rPr lang="ru-RU" sz="1600" b="1" dirty="0" smtClean="0">
                <a:latin typeface="Times New Roman" pitchFamily="18" charset="0"/>
              </a:rPr>
              <a:t> Отклонение</a:t>
            </a:r>
            <a:r>
              <a:rPr lang="en-US" sz="1600" b="1" dirty="0" smtClean="0">
                <a:latin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</a:rPr>
              <a:t>от плана               % исполнения</a:t>
            </a:r>
            <a:endParaRPr lang="ru-RU" sz="16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142844" y="6429396"/>
            <a:ext cx="142876" cy="14287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endParaRPr lang="ru-RU" b="1" dirty="0" smtClean="0">
              <a:latin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000232" y="6429396"/>
            <a:ext cx="142876" cy="14287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endParaRPr lang="ru-RU" b="1" dirty="0" smtClean="0">
              <a:solidFill>
                <a:schemeClr val="dk1"/>
              </a:solidFill>
              <a:latin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714876" y="6429396"/>
            <a:ext cx="142876" cy="142876"/>
          </a:xfrm>
          <a:prstGeom prst="rect">
            <a:avLst/>
          </a:prstGeom>
          <a:solidFill>
            <a:srgbClr val="00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endParaRPr lang="ru-RU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429520" y="6429396"/>
            <a:ext cx="142876" cy="142876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endParaRPr lang="ru-RU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143868" y="857232"/>
            <a:ext cx="10001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i="1" dirty="0" smtClean="0"/>
              <a:t>ТЫС.РУБЛЕЙ</a:t>
            </a:r>
            <a:endParaRPr lang="ru-RU" sz="1000" b="1" i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42910" y="0"/>
            <a:ext cx="850109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ДОХОД</a:t>
            </a:r>
            <a:r>
              <a:rPr lang="ru-RU" sz="2000" b="1" dirty="0" smtClean="0">
                <a:latin typeface="Times New Roman" pitchFamily="18" charset="0"/>
              </a:rPr>
              <a:t>ОВ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БЮДЖЕТОВ 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ГОРОДСКОГО И СЕЛЬСКИХ ПОСЕЛЕНИЙ ЗА</a:t>
            </a:r>
            <a:r>
              <a:rPr lang="ru-RU" sz="2000" b="1" dirty="0" smtClean="0">
                <a:latin typeface="Times New Roman" pitchFamily="18" charset="0"/>
              </a:rPr>
              <a:t>  2015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358214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4</a:t>
            </a:r>
            <a:endParaRPr lang="ru-RU" sz="1000" dirty="0"/>
          </a:p>
        </p:txBody>
      </p:sp>
      <p:pic>
        <p:nvPicPr>
          <p:cNvPr id="35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14348" cy="867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11"/>
          <p:cNvSpPr>
            <a:spLocks noGrp="1" noChangeArrowheads="1"/>
          </p:cNvSpPr>
          <p:nvPr>
            <p:ph type="title"/>
          </p:nvPr>
        </p:nvSpPr>
        <p:spPr>
          <a:xfrm>
            <a:off x="684213" y="285728"/>
            <a:ext cx="8229600" cy="1371600"/>
          </a:xfrm>
          <a:noFill/>
        </p:spPr>
        <p:txBody>
          <a:bodyPr anchor="t" anchorCtr="1"/>
          <a:lstStyle/>
          <a:p>
            <a:pPr algn="ctr"/>
            <a:r>
              <a:rPr lang="ru-RU" sz="1600" b="1" dirty="0" smtClean="0">
                <a:latin typeface="Times New Roman" pitchFamily="18" charset="0"/>
              </a:rPr>
              <a:t>ВЫПОЛНЕНИЕ ПЛАНА ПО ДОХОДАМ БЮДЖЕТОВ ГОРОДСКОГО И СЕЛЬСКИХ ПОСЕЛЕНИЙ ИПАТОВСКОГО РАЙОНА ЗА 2015 ГОД</a:t>
            </a:r>
          </a:p>
        </p:txBody>
      </p:sp>
      <p:sp>
        <p:nvSpPr>
          <p:cNvPr id="19460" name="Text Box 12"/>
          <p:cNvSpPr txBox="1">
            <a:spLocks noChangeArrowheads="1"/>
          </p:cNvSpPr>
          <p:nvPr/>
        </p:nvSpPr>
        <p:spPr bwMode="auto">
          <a:xfrm>
            <a:off x="8350284" y="71414"/>
            <a:ext cx="7937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 dirty="0"/>
              <a:t>Схема</a:t>
            </a:r>
            <a:r>
              <a:rPr lang="en-US" sz="1000" dirty="0"/>
              <a:t> </a:t>
            </a:r>
            <a:r>
              <a:rPr lang="ru-RU" sz="1000" dirty="0" smtClean="0"/>
              <a:t>5</a:t>
            </a:r>
            <a:endParaRPr lang="ru-RU" sz="1000" dirty="0"/>
          </a:p>
        </p:txBody>
      </p:sp>
      <p:sp>
        <p:nvSpPr>
          <p:cNvPr id="78862" name="Rectangle 14"/>
          <p:cNvSpPr>
            <a:spLocks noChangeArrowheads="1"/>
          </p:cNvSpPr>
          <p:nvPr/>
        </p:nvSpPr>
        <p:spPr bwMode="auto">
          <a:xfrm>
            <a:off x="7000892" y="928670"/>
            <a:ext cx="144463" cy="142875"/>
          </a:xfrm>
          <a:prstGeom prst="rect">
            <a:avLst/>
          </a:prstGeom>
          <a:solidFill>
            <a:srgbClr val="65C78A">
              <a:alpha val="69804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78863" name="Rectangle 15"/>
          <p:cNvSpPr>
            <a:spLocks noChangeArrowheads="1"/>
          </p:cNvSpPr>
          <p:nvPr/>
        </p:nvSpPr>
        <p:spPr bwMode="auto">
          <a:xfrm>
            <a:off x="4214810" y="928670"/>
            <a:ext cx="144463" cy="142875"/>
          </a:xfrm>
          <a:prstGeom prst="rect">
            <a:avLst/>
          </a:prstGeom>
          <a:solidFill>
            <a:srgbClr val="C7D9F5">
              <a:alpha val="65882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78864" name="Text Box 16"/>
          <p:cNvSpPr txBox="1">
            <a:spLocks noChangeArrowheads="1"/>
          </p:cNvSpPr>
          <p:nvPr/>
        </p:nvSpPr>
        <p:spPr bwMode="auto">
          <a:xfrm>
            <a:off x="4357686" y="857232"/>
            <a:ext cx="15128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2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от 100 до 110 % </a:t>
            </a:r>
            <a:r>
              <a:rPr lang="ru-RU" sz="1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(14)</a:t>
            </a:r>
            <a:endParaRPr lang="ru-RU" sz="12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865" name="Text Box 17"/>
          <p:cNvSpPr txBox="1">
            <a:spLocks noChangeArrowheads="1"/>
          </p:cNvSpPr>
          <p:nvPr/>
        </p:nvSpPr>
        <p:spPr bwMode="auto">
          <a:xfrm>
            <a:off x="7143768" y="857232"/>
            <a:ext cx="14398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200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свыше 110% </a:t>
            </a:r>
            <a:r>
              <a:rPr lang="ru-RU" sz="1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(3)</a:t>
            </a:r>
            <a:endParaRPr lang="ru-RU" sz="12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500166" y="928670"/>
            <a:ext cx="144463" cy="142875"/>
          </a:xfrm>
          <a:prstGeom prst="rect">
            <a:avLst/>
          </a:prstGeom>
          <a:solidFill>
            <a:srgbClr val="FF5050">
              <a:alpha val="58824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643042" y="857232"/>
            <a:ext cx="128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2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до 100% (3)</a:t>
            </a:r>
            <a:endParaRPr lang="ru-RU" sz="12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14348" cy="867040"/>
          </a:xfrm>
          <a:prstGeom prst="rect">
            <a:avLst/>
          </a:prstGeom>
          <a:noFill/>
        </p:spPr>
      </p:pic>
      <p:pic>
        <p:nvPicPr>
          <p:cNvPr id="2" name="Picture 1" descr="\\172.17.10.12\Public\Документы\БЮДЖЕТ\ИСПОЛНЕНИЕ БЮДЖЕТА\ИСПОЛНЕНИЕ 2015\Отчет за 2015 год\Схема район исполнение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214422"/>
            <a:ext cx="8262936" cy="564360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725470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ru-RU" sz="2000" b="1" dirty="0" smtClean="0"/>
              <a:t>СТРУКТУРА БЕЗВОЗМЕЗДНЫХ ПОСТУПЛЕНИЙ В БЮДЖЕТЫ </a:t>
            </a:r>
            <a:br>
              <a:rPr lang="ru-RU" sz="2000" b="1" dirty="0" smtClean="0"/>
            </a:br>
            <a:r>
              <a:rPr lang="ru-RU" sz="2000" b="1" dirty="0" smtClean="0"/>
              <a:t>ГОРОДСКОГО И СЕЛЬСКИХ ПОСЕЛЕНИЙ ИПАТОВСКОГО РАЙОНА</a:t>
            </a:r>
            <a:br>
              <a:rPr lang="ru-RU" sz="2000" b="1" dirty="0" smtClean="0"/>
            </a:br>
            <a:r>
              <a:rPr lang="ru-RU" sz="2000" b="1" dirty="0" smtClean="0"/>
              <a:t>ЗА 2015 ГОД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endParaRPr lang="ru-RU" sz="1800" dirty="0"/>
          </a:p>
        </p:txBody>
      </p:sp>
      <p:graphicFrame>
        <p:nvGraphicFramePr>
          <p:cNvPr id="5" name="Содержимое 4"/>
          <p:cNvGraphicFramePr>
            <a:graphicFrameLocks noChangeAspect="1"/>
          </p:cNvGraphicFramePr>
          <p:nvPr>
            <p:ph idx="1"/>
          </p:nvPr>
        </p:nvGraphicFramePr>
        <p:xfrm>
          <a:off x="1500166" y="1071546"/>
          <a:ext cx="9144064" cy="5443537"/>
        </p:xfrm>
        <a:graphic>
          <a:graphicData uri="http://schemas.openxmlformats.org/presentationml/2006/ole">
            <p:oleObj spid="_x0000_s31746" name="Диаграмма" r:id="rId3" imgW="8419910" imgH="5333810" progId="MSGraph.Chart.8">
              <p:embed followColorScheme="full"/>
            </p:oleObj>
          </a:graphicData>
        </a:graphic>
      </p:graphicFrame>
      <p:sp>
        <p:nvSpPr>
          <p:cNvPr id="6" name="Левая фигурная скобка 5"/>
          <p:cNvSpPr/>
          <p:nvPr/>
        </p:nvSpPr>
        <p:spPr>
          <a:xfrm>
            <a:off x="1857356" y="2285992"/>
            <a:ext cx="500066" cy="3286148"/>
          </a:xfrm>
          <a:prstGeom prst="leftBrac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7286644" y="1571612"/>
            <a:ext cx="142876" cy="3857652"/>
          </a:xfrm>
          <a:prstGeom prst="rightBrac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 rot="5400000">
            <a:off x="7418507" y="3417988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071934" y="5072074"/>
            <a:ext cx="1071570" cy="142876"/>
          </a:xfrm>
          <a:prstGeom prst="rightArrow">
            <a:avLst/>
          </a:prstGeom>
          <a:solidFill>
            <a:srgbClr val="CC66FF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4071934" y="3429000"/>
            <a:ext cx="1071570" cy="142876"/>
          </a:xfrm>
          <a:prstGeom prst="rightArrow">
            <a:avLst/>
          </a:prstGeom>
          <a:solidFill>
            <a:srgbClr val="CC66FF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4143372" y="1643050"/>
            <a:ext cx="1071570" cy="142876"/>
          </a:xfrm>
          <a:prstGeom prst="rightArrow">
            <a:avLst/>
          </a:prstGeom>
          <a:solidFill>
            <a:srgbClr val="CC66FF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214810" y="4835735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19,2 %</a:t>
            </a:r>
            <a:endParaRPr lang="ru-RU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214810" y="3214686"/>
            <a:ext cx="1000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17,8%</a:t>
            </a:r>
            <a:endParaRPr lang="ru-RU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357686" y="1437489"/>
            <a:ext cx="7858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  9,5%</a:t>
            </a:r>
            <a:endParaRPr lang="ru-RU" sz="12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970801" y="785794"/>
            <a:ext cx="95891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i="1" dirty="0" smtClean="0"/>
              <a:t>ТЫС.РУБЛЕЙ</a:t>
            </a:r>
            <a:endParaRPr lang="ru-RU" sz="1100" b="1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8358214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6</a:t>
            </a:r>
            <a:endParaRPr lang="ru-RU" sz="1000" dirty="0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975394" y="3739459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191240,02</a:t>
            </a:r>
          </a:p>
        </p:txBody>
      </p:sp>
      <p:sp>
        <p:nvSpPr>
          <p:cNvPr id="20" name="Стрелка вниз 19"/>
          <p:cNvSpPr/>
          <p:nvPr/>
        </p:nvSpPr>
        <p:spPr>
          <a:xfrm flipV="1">
            <a:off x="4357685" y="1500174"/>
            <a:ext cx="45719" cy="142876"/>
          </a:xfrm>
          <a:prstGeom prst="down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трелка вверх 20"/>
          <p:cNvSpPr/>
          <p:nvPr/>
        </p:nvSpPr>
        <p:spPr>
          <a:xfrm>
            <a:off x="4214810" y="3286124"/>
            <a:ext cx="45719" cy="142876"/>
          </a:xfrm>
          <a:prstGeom prst="up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Стрелка вверх 21"/>
          <p:cNvSpPr/>
          <p:nvPr/>
        </p:nvSpPr>
        <p:spPr>
          <a:xfrm>
            <a:off x="4214810" y="4929198"/>
            <a:ext cx="45719" cy="14287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 rot="5400000">
            <a:off x="7333376" y="3382269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231928,87</a:t>
            </a:r>
          </a:p>
        </p:txBody>
      </p:sp>
      <p:pic>
        <p:nvPicPr>
          <p:cNvPr id="24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714348" cy="867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5888"/>
            <a:ext cx="8229600" cy="1371600"/>
          </a:xfrm>
          <a:noFill/>
        </p:spPr>
        <p:txBody>
          <a:bodyPr anchor="t" anchorCtr="1"/>
          <a:lstStyle/>
          <a:p>
            <a:pPr algn="ctr"/>
            <a:r>
              <a:rPr lang="ru-RU" sz="1600" b="1" dirty="0" smtClean="0">
                <a:latin typeface="Times New Roman" pitchFamily="18" charset="0"/>
              </a:rPr>
              <a:t>ЗАДОЛЖЕННОСТЬ ПО НАЛОГОВЫМ И НЕНАЛОГОВЫМ ДОХОДАМ, ПОДЛЕЖАЩИХ ПЕРЕЧИСЛЕНИЮ В КОНСОЛИДИРОВАННЫЙ БЮДЖЕТ ИПАТОВСКОГО МУНИЦИПАЛЬНОГО РАЙОНА </a:t>
            </a:r>
            <a:br>
              <a:rPr lang="ru-RU" sz="1600" b="1" dirty="0" smtClean="0">
                <a:latin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</a:rPr>
              <a:t>НА 01.01.2016 ГОДА</a:t>
            </a:r>
          </a:p>
        </p:txBody>
      </p:sp>
      <p:graphicFrame>
        <p:nvGraphicFramePr>
          <p:cNvPr id="24" name="Схема 23"/>
          <p:cNvGraphicFramePr/>
          <p:nvPr/>
        </p:nvGraphicFramePr>
        <p:xfrm>
          <a:off x="431800" y="1142984"/>
          <a:ext cx="8604250" cy="4949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6281" name="Text Box 25"/>
          <p:cNvSpPr txBox="1">
            <a:spLocks noChangeArrowheads="1"/>
          </p:cNvSpPr>
          <p:nvPr/>
        </p:nvSpPr>
        <p:spPr bwMode="auto">
          <a:xfrm>
            <a:off x="7812088" y="836613"/>
            <a:ext cx="115252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05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ТЫС.РУБЛЕЙ</a:t>
            </a:r>
            <a:endParaRPr lang="ru-RU" sz="1050" b="1" i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6284" name="Text Box 28"/>
          <p:cNvSpPr txBox="1">
            <a:spLocks noChangeArrowheads="1"/>
          </p:cNvSpPr>
          <p:nvPr/>
        </p:nvSpPr>
        <p:spPr bwMode="auto">
          <a:xfrm>
            <a:off x="1547813" y="638175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ru-RU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6285" name="Text Box 29"/>
          <p:cNvSpPr txBox="1">
            <a:spLocks noChangeArrowheads="1"/>
          </p:cNvSpPr>
          <p:nvPr/>
        </p:nvSpPr>
        <p:spPr bwMode="auto">
          <a:xfrm>
            <a:off x="1619250" y="6453188"/>
            <a:ext cx="24479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рост задолженности</a:t>
            </a:r>
          </a:p>
        </p:txBody>
      </p:sp>
      <p:sp>
        <p:nvSpPr>
          <p:cNvPr id="96286" name="Text Box 30"/>
          <p:cNvSpPr txBox="1">
            <a:spLocks noChangeArrowheads="1"/>
          </p:cNvSpPr>
          <p:nvPr/>
        </p:nvSpPr>
        <p:spPr bwMode="auto">
          <a:xfrm>
            <a:off x="5940425" y="6453188"/>
            <a:ext cx="2663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Уд.вес в общей сумме задолженности</a:t>
            </a:r>
          </a:p>
        </p:txBody>
      </p:sp>
      <p:sp>
        <p:nvSpPr>
          <p:cNvPr id="96287" name="Text Box 31"/>
          <p:cNvSpPr txBox="1">
            <a:spLocks noChangeArrowheads="1"/>
          </p:cNvSpPr>
          <p:nvPr/>
        </p:nvSpPr>
        <p:spPr bwMode="auto">
          <a:xfrm>
            <a:off x="8675688" y="-1841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ru-RU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00694" y="6357958"/>
            <a:ext cx="428628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42976" y="6357958"/>
            <a:ext cx="500066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</a:rPr>
              <a:t>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58214" y="0"/>
            <a:ext cx="7857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Схема 7</a:t>
            </a:r>
            <a:endParaRPr lang="ru-RU" sz="1000" dirty="0"/>
          </a:p>
        </p:txBody>
      </p:sp>
      <p:pic>
        <p:nvPicPr>
          <p:cNvPr id="17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714348" cy="8670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123825"/>
            <a:ext cx="8253440" cy="8794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БЮДЖЕТ ИПАТОВСКОГО МУНИЦИПАЛЬНОГО РАЙОНА СК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2015 ГОД В ПРОГРАММНОМ ИСПОЛНЕНИИ</a:t>
            </a:r>
          </a:p>
        </p:txBody>
      </p:sp>
      <p:graphicFrame>
        <p:nvGraphicFramePr>
          <p:cNvPr id="37046" name="Group 182"/>
          <p:cNvGraphicFramePr>
            <a:graphicFrameLocks noGrp="1"/>
          </p:cNvGraphicFramePr>
          <p:nvPr>
            <p:ph sz="half" idx="1"/>
          </p:nvPr>
        </p:nvGraphicFramePr>
        <p:xfrm>
          <a:off x="169862" y="1185863"/>
          <a:ext cx="8831295" cy="642938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4616452"/>
                <a:gridCol w="1357322"/>
                <a:gridCol w="1285884"/>
                <a:gridCol w="1571637"/>
              </a:tblGrid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Наименование муниципальной программы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УТВЕРЖДЕНО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ФАКТИЧЕСКИ ИСПОЛНЕНО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%  ИСПОЛНЕНИЯ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graphicFrame>
        <p:nvGraphicFramePr>
          <p:cNvPr id="37043" name="Group 179"/>
          <p:cNvGraphicFramePr>
            <a:graphicFrameLocks noGrp="1"/>
          </p:cNvGraphicFramePr>
          <p:nvPr>
            <p:ph sz="half" idx="2"/>
          </p:nvPr>
        </p:nvGraphicFramePr>
        <p:xfrm>
          <a:off x="168272" y="1860550"/>
          <a:ext cx="8832884" cy="463998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618042"/>
                <a:gridCol w="1357322"/>
                <a:gridCol w="1285884"/>
                <a:gridCol w="1571636"/>
              </a:tblGrid>
              <a:tr h="4459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образования в ИМР СК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288190,84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283687,57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97,57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766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культуры в ИМР СК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18640,48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18637,57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99,98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462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Реализация молодёжной политики в ИМР СК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2352,80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2352,01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99,97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7499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массовой физической культуры и спорта в ИМР СК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500,00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499,98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99,94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1392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экономики, малого и среднего бизнеса, потребительского рынка и улучшение инвестиционного климата в    ИМР СК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9283,87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9133,87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98,38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483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эффективности бюджетных расходов и управление муниципальными финансами в ИМР СК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86620,64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85065,51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98,20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28784" name="Прямоугольник 5"/>
          <p:cNvSpPr>
            <a:spLocks noChangeArrowheads="1"/>
          </p:cNvSpPr>
          <p:nvPr/>
        </p:nvSpPr>
        <p:spPr bwMode="auto">
          <a:xfrm>
            <a:off x="8001000" y="928670"/>
            <a:ext cx="1143000" cy="1397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lang="ru-RU" sz="1200" b="1" i="1" dirty="0" smtClean="0"/>
              <a:t>ТЫС.РУБЛЕЙ</a:t>
            </a:r>
            <a:endParaRPr lang="ru-RU" sz="1200" b="1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456720" y="0"/>
            <a:ext cx="61587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dirty="0" smtClean="0"/>
              <a:t>Схема 8</a:t>
            </a:r>
            <a:endParaRPr lang="ru-RU" sz="1000" dirty="0"/>
          </a:p>
        </p:txBody>
      </p:sp>
      <p:pic>
        <p:nvPicPr>
          <p:cNvPr id="9" name="Picture 1" descr="\\172.17.10.12\Public\Документы\ГЕРБ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14348" cy="86704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3271</TotalTime>
  <Words>814</Words>
  <PresentationFormat>Экран (4:3)</PresentationFormat>
  <Paragraphs>365</Paragraphs>
  <Slides>18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Тема Office</vt:lpstr>
      <vt:lpstr>Диаграмма</vt:lpstr>
      <vt:lpstr> Отчет  об исполнении бюджета  Ипатовского муниципального района Ставропольского края за 2015 год   Докладчик: начальник финансового управления администрации Ипатовского муниципального района Ставропольского края    Домовцова Любовь Григорьевна    2016 год</vt:lpstr>
      <vt:lpstr>Слайд 2</vt:lpstr>
      <vt:lpstr>ДИНАМИКА ПОСТУПЛЕНИЙ В МЕСТНЫЙ БЮДЖЕТ ПО ОСНОВНЫМ НАЛОГОВЫМ И НЕНАЛОГОВЫМ ИСТОЧНИКАМ ЗА 2014- 2015 ГОДЫ </vt:lpstr>
      <vt:lpstr>СТРУКТУРА БЕЗВОЗМЕЗДНЫХ ПОСТУПЛЕНИЙ В  БЮДЖЕТ  ИПАТОВСКОГО МУНИЦИПАЛЬНОГО РАЙОНА СТАВРОПОЛЬСКОГО КРАЯ ЗА 2015 год </vt:lpstr>
      <vt:lpstr>Слайд 5</vt:lpstr>
      <vt:lpstr>ВЫПОЛНЕНИЕ ПЛАНА ПО ДОХОДАМ БЮДЖЕТОВ ГОРОДСКОГО И СЕЛЬСКИХ ПОСЕЛЕНИЙ ИПАТОВСКОГО РАЙОНА ЗА 2015 ГОД</vt:lpstr>
      <vt:lpstr>СТРУКТУРА БЕЗВОЗМЕЗДНЫХ ПОСТУПЛЕНИЙ В БЮДЖЕТЫ  ГОРОДСКОГО И СЕЛЬСКИХ ПОСЕЛЕНИЙ ИПАТОВСКОГО РАЙОНА ЗА 2015 ГОД </vt:lpstr>
      <vt:lpstr>ЗАДОЛЖЕННОСТЬ ПО НАЛОГОВЫМ И НЕНАЛОГОВЫМ ДОХОДАМ, ПОДЛЕЖАЩИХ ПЕРЕЧИСЛЕНИЮ В КОНСОЛИДИРОВАННЫЙ БЮДЖЕТ ИПАТОВСКОГО МУНИЦИПАЛЬНОГО РАЙОНА  НА 01.01.2016 ГОДА</vt:lpstr>
      <vt:lpstr>БЮДЖЕТ ИПАТОВСКОГО МУНИЦИПАЛЬНОГО РАЙОНА СК НА 2015 ГОД В ПРОГРАММНОМ ИСПОЛНЕНИИ</vt:lpstr>
      <vt:lpstr>БЮДЖЕТ ИПАТОВСКОГО МУНИЦИПАЛЬНОГО РАЙОНА СК НА 2015 ГОД В ПРОГРАММНОМ ИСПОЛНЕНИИ                                                                                                                           продолжение</vt:lpstr>
      <vt:lpstr>ОСНОВНЫЕ ХАРАКТЕРИСТИКИ РАСХОДОВ БЮДЖЕТА ИПАТОВСКОГО МУНИЦИПАЛЬНОГО РАЙОНА СТАВРОПОЛЬСКОГО КРАЯ  ЗА 2015 год </vt:lpstr>
      <vt:lpstr>КАССОВОЕ ИСПОЛНЕНИЕ БЮДЖЕТА ИПАТОВСКОГО МУНИЦИПАЛЬНОГО РАЙОНА СТАВРОПОЛЬСКОГО КРАЯ В РАЗРЕЗЕ ГЛАВНЫХ РАСПОРЯДИТЕЛЕЙ БЮДЖЕТНЫХ СРЕДСТВ ЗА 2015 год </vt:lpstr>
      <vt:lpstr>ЭКОНОМИЧЕСКАЯ СТРУКТУРА РАСХОДОВ БЮДЖЕТА ИПАТОВСКОГО МУНИЦИПАЛЬНОГО РАЙОНА  СТАВРОПОЛЬСКОГО КРАЯ  ЗА 2015 год</vt:lpstr>
      <vt:lpstr>АНАЛИЗ РИТМИЧНОСТИ КАССОВЫХ ВЫПЛАТ  за 2013-2015 годы</vt:lpstr>
      <vt:lpstr>СТРУКТУРА РАСХОДОВ БЮДЖЕТА ИПАТОВСКОГО МУНИЦИПАЛЬНОГО РАЙОНА СТАВРОПОЛЬСКОГО КРАЯ  ЗА 2015 ГОД</vt:lpstr>
      <vt:lpstr>СТРУКТУРА И ОБЪЕМ ОСТАТКОВ СРЕДСТВ БЮДЖЕТА ИПАТОВСКОГО МУНИЦИПАЛЬНОГО РАЙОНА СТАВРОПОЛЬСКОГО КРАЯ   </vt:lpstr>
      <vt:lpstr>КАЧЕСТВО УПРАВЛЕНИЯ БЮДЖЕТНЫМ ПРОЦЕССОМ  В МО КРАЯ ЗА 2014 ГОД </vt:lpstr>
      <vt:lpstr> Благодарю за внимание!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Отчет  об исполнении бюджета  Ипатовского муниципального района Ставропольского края за 2013 год   Докладчик: начальник финансового управления администрации Ипатовского муниципального района Ставропольского края    Домовцова Любовь Григорьевна   март 2014 год</dc:title>
  <cp:lastModifiedBy>Timoshenko</cp:lastModifiedBy>
  <cp:revision>314</cp:revision>
  <dcterms:modified xsi:type="dcterms:W3CDTF">2016-03-31T10:09:23Z</dcterms:modified>
</cp:coreProperties>
</file>