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57" r:id="rId3"/>
    <p:sldId id="261" r:id="rId4"/>
    <p:sldId id="258" r:id="rId5"/>
    <p:sldId id="262" r:id="rId6"/>
    <p:sldId id="260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2958A-4410-4C89-A281-7FFF1D243E14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4181C-E109-4607-A1A8-08DC44412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8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4181C-E109-4607-A1A8-08DC4441235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733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4181C-E109-4607-A1A8-08DC4441235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39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99D6274-11B4-4672-B0E6-DEE9C792EE3A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FA57177-EF9D-45DE-B8AB-A38B88376A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44001" cy="738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11760" y="4293096"/>
            <a:ext cx="631844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Работа социально- психологической службы  МКОУ СОШ № 3 с. Октябрьское  в соответствии с Федеральным законом от 24 июня 1999 г. № 120 – ФЗ «Об основах системы профилактики безнадзорности и правонарушений несовершеннолетних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25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434" y="19352"/>
            <a:ext cx="921443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5013176"/>
            <a:ext cx="6696744" cy="18448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4000"/>
              </a:lnSpc>
              <a:spcAft>
                <a:spcPts val="900"/>
              </a:spcAft>
            </a:pPr>
            <a:r>
              <a:rPr lang="ru-RU" sz="1400" b="1" dirty="0" smtClean="0">
                <a:effectLst/>
                <a:latin typeface="Times New Roman"/>
                <a:ea typeface="Calibri"/>
                <a:cs typeface="Times New Roman"/>
              </a:rPr>
              <a:t>Профилактика безнадзорности и правонарушений несовершеннолетних - система социальных, правовых, педагогических и иных мер, направленных на выявление и устранение причин и условий, способствующих безнадзорности, беспризорности, правонарушениям и антиобщественным действиям несовершеннолетних, осуществляемых в совокупности с индивидуальной профилактической работой с несовершеннолетними и семьями, находящимися в социально опасном положении</a:t>
            </a: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843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04664"/>
            <a:ext cx="8640960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Задачи  деятельности по профилактике безнадзорности и правонарушений несовершеннолетних </a:t>
            </a: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: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предупреждение безнадзорности, беспризорности, правонарушений и антиобщественных действий несовершеннолетних, выявление и устранение причин и условий, способствующих этому;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обеспечение защиты прав и законных интересов несовершеннолетних;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социально-педагогическая реабилитация несовершеннолетних, находящихся в социально опасном положении;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выявление и пресечение случаев вовлечения несовершеннолетних в совершение преступлений, других противоправных и (или) антиобщественных действий, а также случаев склонения их к суицидальным действиям.</a:t>
            </a: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5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Деятельность по профилактике безнадзорности и правонарушений несовершеннолетних основывается на принципах </a:t>
            </a: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: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законности;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демократизма;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 гуманного обращения с несовершеннолетними; 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поддержки семьи и взаимодействия с ней;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 индивидуального подхода к несовершеннолетним с соблюдением конфиденциальности полученной информации;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 государственной поддержки деятельности органов местного самоуправления и общественных объединений по профилактике безнадзорности и правонарушений несовершеннолетних, обеспечения ответственности должностных лиц и граждан за нарушение прав и законных интересов несовершеннолетних.</a:t>
            </a:r>
            <a:endParaRPr lang="ru-RU" sz="15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5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5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4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6532">
            <a:off x="124248" y="745572"/>
            <a:ext cx="4608512" cy="259228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705920"/>
              </p:ext>
            </p:extLst>
          </p:nvPr>
        </p:nvGraphicFramePr>
        <p:xfrm>
          <a:off x="539552" y="3717032"/>
          <a:ext cx="822960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6347048"/>
                <a:gridCol w="1882552"/>
              </a:tblGrid>
              <a:tr h="16147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База данных несовершеннолетних МКОУ СОШ № 3 с. Октябрьское 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4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обучающихся в школе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несовершеннолетних, стоящих на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внутришкольном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учете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несовершеннолетних, стоящих на учете в ОДН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семей, находящихся в социально- опасном положении/ в них детей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14/32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3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7209756" cy="333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3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3688" y="3933056"/>
            <a:ext cx="7128792" cy="2924944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Работа с семьями, находящимися в социально - опасном положении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Посещение семей детей группы риска и неблагополучных семей. 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Проведение консультаций для родителей. 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Активизация деятельности родителей в организации и проведении родительских собраний, мероприятий учреждения. 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Blip>
                <a:blip r:embed="rId3"/>
              </a:buBlip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Организация встреч на правовые темы с сотрудниками ОДН, КДН, прокуратуры.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62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060"/>
            <a:ext cx="9144000" cy="5897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1580" y="5981896"/>
            <a:ext cx="7560840" cy="792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Благодарим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2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65</TotalTime>
  <Words>299</Words>
  <Application>Microsoft Office PowerPoint</Application>
  <PresentationFormat>Экран (4:3)</PresentationFormat>
  <Paragraphs>34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SOlga</dc:creator>
  <cp:lastModifiedBy>SOlga</cp:lastModifiedBy>
  <cp:revision>6</cp:revision>
  <dcterms:created xsi:type="dcterms:W3CDTF">2019-05-22T09:52:00Z</dcterms:created>
  <dcterms:modified xsi:type="dcterms:W3CDTF">2019-05-22T10:57:39Z</dcterms:modified>
</cp:coreProperties>
</file>