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ata17.xml" ContentType="application/vnd.openxmlformats-officedocument.drawingml.diagramData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3.xml" ContentType="application/vnd.openxmlformats-officedocument.drawingml.diagramData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diagrams/quickStyle17.xml" ContentType="application/vnd.openxmlformats-officedocument.drawingml.diagram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17.xml" ContentType="application/vnd.openxmlformats-officedocument.drawingml.diagramLayout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layout13.xml" ContentType="application/vnd.openxmlformats-officedocument.drawingml.diagramLayout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16.xml" ContentType="application/vnd.openxmlformats-officedocument.drawingml.diagramColors+xml"/>
  <Override PartName="/ppt/diagrams/data18.xml" ContentType="application/vnd.openxmlformats-officedocument.drawingml.diagramData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bin" ContentType="application/vnd.openxmlformats-officedocument.oleObject"/>
  <Override PartName="/ppt/diagrams/colors12.xml" ContentType="application/vnd.openxmlformats-officedocument.drawingml.diagramColors+xml"/>
  <Override PartName="/ppt/diagrams/data16.xml" ContentType="application/vnd.openxmlformats-officedocument.drawingml.diagramData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diagrams/data14.xml" ContentType="application/vnd.openxmlformats-officedocument.drawingml.diagramData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emf" ContentType="image/x-emf"/>
  <Override PartName="/ppt/diagrams/layout8.xml" ContentType="application/vnd.openxmlformats-officedocument.drawingml.diagramLayout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diagrams/quickStyle16.xml" ContentType="application/vnd.openxmlformats-officedocument.drawingml.diagramStyle+xml"/>
  <Override PartName="/ppt/diagrams/quickStyle18.xml" ContentType="application/vnd.openxmlformats-officedocument.drawingml.diagramStyl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layout18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vml" ContentType="application/vnd.openxmlformats-officedocument.vmlDrawing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layout16.xml" ContentType="application/vnd.openxmlformats-officedocument.drawingml.diagramLayout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layout14.xml" ContentType="application/vnd.openxmlformats-officedocument.drawingml.diagramLayout+xml"/>
  <Override PartName="/ppt/diagrams/colors17.xml" ContentType="application/vnd.openxmlformats-officedocument.drawingml.diagramColors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ppt/diagrams/colors15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diagrams/colors13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15.xml" ContentType="application/vnd.openxmlformats-officedocument.drawingml.diagramData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5.xml" ContentType="application/vnd.openxmlformats-officedocument.drawingml.diagramLayout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colors18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layout11.xml" ContentType="application/vnd.openxmlformats-officedocument.drawingml.diagramLayout+xml"/>
  <Override PartName="/ppt/diagrams/colors14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sldIdLst>
    <p:sldId id="256" r:id="rId2"/>
    <p:sldId id="292" r:id="rId3"/>
    <p:sldId id="257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97" r:id="rId13"/>
    <p:sldId id="272" r:id="rId14"/>
    <p:sldId id="273" r:id="rId15"/>
    <p:sldId id="270" r:id="rId16"/>
    <p:sldId id="271" r:id="rId17"/>
    <p:sldId id="304" r:id="rId18"/>
    <p:sldId id="301" r:id="rId19"/>
    <p:sldId id="303" r:id="rId20"/>
    <p:sldId id="300" r:id="rId21"/>
    <p:sldId id="302" r:id="rId22"/>
    <p:sldId id="274" r:id="rId23"/>
    <p:sldId id="275" r:id="rId24"/>
    <p:sldId id="276" r:id="rId25"/>
    <p:sldId id="277" r:id="rId26"/>
    <p:sldId id="278" r:id="rId27"/>
    <p:sldId id="280" r:id="rId28"/>
    <p:sldId id="281" r:id="rId29"/>
    <p:sldId id="282" r:id="rId30"/>
    <p:sldId id="283" r:id="rId31"/>
    <p:sldId id="284" r:id="rId32"/>
    <p:sldId id="285" r:id="rId33"/>
    <p:sldId id="287" r:id="rId34"/>
    <p:sldId id="288" r:id="rId35"/>
    <p:sldId id="286" r:id="rId36"/>
    <p:sldId id="289" r:id="rId37"/>
    <p:sldId id="290" r:id="rId38"/>
    <p:sldId id="291" r:id="rId39"/>
    <p:sldId id="293" r:id="rId40"/>
    <p:sldId id="298" r:id="rId41"/>
    <p:sldId id="294" r:id="rId42"/>
    <p:sldId id="295" r:id="rId43"/>
    <p:sldId id="296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990033"/>
    <a:srgbClr val="D60093"/>
    <a:srgbClr val="0000FF"/>
    <a:srgbClr val="009900"/>
    <a:srgbClr val="FF6600"/>
    <a:srgbClr val="FF3399"/>
    <a:srgbClr val="FFFFCC"/>
    <a:srgbClr val="008000"/>
    <a:srgbClr val="00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329" autoAdjust="0"/>
  </p:normalViewPr>
  <p:slideViewPr>
    <p:cSldViewPr>
      <p:cViewPr>
        <p:scale>
          <a:sx n="100" d="100"/>
          <a:sy n="100" d="100"/>
        </p:scale>
        <p:origin x="-1854" y="-3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_rels/data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3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4">
  <dgm:title val=""/>
  <dgm:desc val=""/>
  <dgm:catLst>
    <dgm:cat type="accent4" pri="11400"/>
  </dgm:catLst>
  <dgm:styleLbl name="node0">
    <dgm:fillClrLst meth="cycle">
      <a:schemeClr val="accent4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4">
        <a:shade val="50000"/>
      </a:schemeClr>
      <a:schemeClr val="accent4">
        <a:tint val="55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4">
        <a:shade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4">
        <a:shade val="80000"/>
        <a:alpha val="50000"/>
      </a:schemeClr>
      <a:schemeClr val="accent4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4">
        <a:shade val="90000"/>
      </a:schemeClr>
      <a:schemeClr val="accent4">
        <a:tint val="50000"/>
      </a:schemeClr>
    </dgm:fillClrLst>
    <dgm:linClrLst meth="cycle"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4">
        <a:shade val="50000"/>
      </a:schemeClr>
      <a:schemeClr val="accent4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55000"/>
      </a:schemeClr>
    </dgm:fillClrLst>
    <dgm:linClrLst meth="repeat">
      <a:schemeClr val="accent4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55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1C27223-1059-4771-8B11-F3F5BEF2EAF6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275A23C-2FC2-44FE-A2FD-AB2F3EF8AF46}" type="pres">
      <dgm:prSet presAssocID="{31C27223-1059-4771-8B11-F3F5BEF2EAF6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48F0E-85EC-460D-9D60-51C591E49E41}" type="presOf" srcId="{31C27223-1059-4771-8B11-F3F5BEF2EAF6}" destId="{C275A23C-2FC2-44FE-A2FD-AB2F3EF8AF46}" srcOrd="0" destOrd="0" presId="urn:microsoft.com/office/officeart/2005/8/layout/target3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A327FE2-EE25-425B-BDBA-C41FB34595C0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E499C70B-C0EF-4051-B642-302BDAA9BD63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151938,28 ТЫС.РУБЛЕЙ</a:t>
          </a:r>
          <a:endParaRPr lang="ru-RU" sz="1200" b="1" dirty="0">
            <a:solidFill>
              <a:srgbClr val="333399"/>
            </a:solidFill>
          </a:endParaRPr>
        </a:p>
      </dgm:t>
    </dgm:pt>
    <dgm:pt modelId="{DC11199B-8ACE-48FD-BD51-D1365AC69203}" type="parTrans" cxnId="{F2EBB337-BEA8-4159-ABC0-54DF9B38E600}">
      <dgm:prSet/>
      <dgm:spPr/>
      <dgm:t>
        <a:bodyPr/>
        <a:lstStyle/>
        <a:p>
          <a:endParaRPr lang="ru-RU"/>
        </a:p>
      </dgm:t>
    </dgm:pt>
    <dgm:pt modelId="{45686707-2E26-42C3-943E-157439937D1F}" type="sibTrans" cxnId="{F2EBB337-BEA8-4159-ABC0-54DF9B38E600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6BFDC1BA-6415-42CD-8E6C-BBDD11645A94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2330 ВОСПИТАННИКОВ</a:t>
          </a:r>
        </a:p>
      </dgm:t>
    </dgm:pt>
    <dgm:pt modelId="{86B08DCA-FBCE-4BBE-8B98-D777D6439110}" type="parTrans" cxnId="{EFAB7C72-932D-4FFD-8F2B-B378F1C6BA3A}">
      <dgm:prSet/>
      <dgm:spPr/>
      <dgm:t>
        <a:bodyPr/>
        <a:lstStyle/>
        <a:p>
          <a:endParaRPr lang="ru-RU"/>
        </a:p>
      </dgm:t>
    </dgm:pt>
    <dgm:pt modelId="{4FED52EE-BBC6-45AB-8C77-22EAB71CA8D7}" type="sibTrans" cxnId="{EFAB7C72-932D-4FFD-8F2B-B378F1C6BA3A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CBC67F4E-39E6-4739-8D60-9A677F98B53D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65210 РУБЛЕЙ</a:t>
          </a:r>
        </a:p>
      </dgm:t>
    </dgm:pt>
    <dgm:pt modelId="{1B1AA54C-A8EE-437D-8B30-40FEB20D5E77}" type="parTrans" cxnId="{9AAF37AB-02B1-4A26-A2C3-831A29F2255C}">
      <dgm:prSet/>
      <dgm:spPr/>
      <dgm:t>
        <a:bodyPr/>
        <a:lstStyle/>
        <a:p>
          <a:endParaRPr lang="ru-RU"/>
        </a:p>
      </dgm:t>
    </dgm:pt>
    <dgm:pt modelId="{D45CD12F-71DE-49FD-8C80-B2737D9EA850}" type="sibTrans" cxnId="{9AAF37AB-02B1-4A26-A2C3-831A29F2255C}">
      <dgm:prSet/>
      <dgm:spPr/>
      <dgm:t>
        <a:bodyPr/>
        <a:lstStyle/>
        <a:p>
          <a:endParaRPr lang="ru-RU"/>
        </a:p>
      </dgm:t>
    </dgm:pt>
    <dgm:pt modelId="{5DA6774C-F53F-4362-8462-DBF2C89099F7}" type="pres">
      <dgm:prSet presAssocID="{0A327FE2-EE25-425B-BDBA-C41FB34595C0}" presName="linearFlow" presStyleCnt="0">
        <dgm:presLayoutVars>
          <dgm:dir/>
          <dgm:resizeHandles val="exact"/>
        </dgm:presLayoutVars>
      </dgm:prSet>
      <dgm:spPr/>
    </dgm:pt>
    <dgm:pt modelId="{D5E83B88-BCBB-4D23-81B2-C8EB7DDABE9E}" type="pres">
      <dgm:prSet presAssocID="{E499C70B-C0EF-4051-B642-302BDAA9BD63}" presName="node" presStyleLbl="node1" presStyleIdx="0" presStyleCnt="3" custScaleX="258918" custScaleY="1000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83D8-ABB3-4D3F-91AE-16998FC55B37}" type="pres">
      <dgm:prSet presAssocID="{45686707-2E26-42C3-943E-157439937D1F}" presName="spacerL" presStyleCnt="0"/>
      <dgm:spPr/>
    </dgm:pt>
    <dgm:pt modelId="{BF48F5D0-66AD-40CD-A8AE-D0DE1136658C}" type="pres">
      <dgm:prSet presAssocID="{45686707-2E26-42C3-943E-157439937D1F}" presName="sibTrans" presStyleLbl="sibTrans2D1" presStyleIdx="0" presStyleCnt="2"/>
      <dgm:spPr>
        <a:prstGeom prst="mathDivide">
          <a:avLst/>
        </a:prstGeom>
      </dgm:spPr>
      <dgm:t>
        <a:bodyPr/>
        <a:lstStyle/>
        <a:p>
          <a:endParaRPr lang="ru-RU"/>
        </a:p>
      </dgm:t>
    </dgm:pt>
    <dgm:pt modelId="{564A11F6-801E-4D0A-A658-6859283B58E1}" type="pres">
      <dgm:prSet presAssocID="{45686707-2E26-42C3-943E-157439937D1F}" presName="spacerR" presStyleCnt="0"/>
      <dgm:spPr/>
    </dgm:pt>
    <dgm:pt modelId="{4DF24BA8-76DE-4E94-BA64-3BA866631700}" type="pres">
      <dgm:prSet presAssocID="{6BFDC1BA-6415-42CD-8E6C-BBDD11645A94}" presName="node" presStyleLbl="node1" presStyleIdx="1" presStyleCnt="3" custScaleX="273463" custLinFactNeighborX="56264" custLinFactNeighborY="-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8E82E-04BF-4273-9973-5D5CC77E05A5}" type="pres">
      <dgm:prSet presAssocID="{4FED52EE-BBC6-45AB-8C77-22EAB71CA8D7}" presName="spacerL" presStyleCnt="0"/>
      <dgm:spPr/>
    </dgm:pt>
    <dgm:pt modelId="{63BE4ADC-33DB-4AEA-867C-1462C446F89A}" type="pres">
      <dgm:prSet presAssocID="{4FED52EE-BBC6-45AB-8C77-22EAB71CA8D7}" presName="sibTrans" presStyleLbl="sibTrans2D1" presStyleIdx="1" presStyleCnt="2"/>
      <dgm:spPr/>
      <dgm:t>
        <a:bodyPr/>
        <a:lstStyle/>
        <a:p>
          <a:endParaRPr lang="ru-RU"/>
        </a:p>
      </dgm:t>
    </dgm:pt>
    <dgm:pt modelId="{E838F235-3FE3-45AD-BC8A-9A12533A44C3}" type="pres">
      <dgm:prSet presAssocID="{4FED52EE-BBC6-45AB-8C77-22EAB71CA8D7}" presName="spacerR" presStyleCnt="0"/>
      <dgm:spPr/>
    </dgm:pt>
    <dgm:pt modelId="{5B379B7A-013B-4F32-A7A7-B1B2A0EC896E}" type="pres">
      <dgm:prSet presAssocID="{CBC67F4E-39E6-4739-8D60-9A677F98B53D}" presName="node" presStyleLbl="node1" presStyleIdx="2" presStyleCnt="3" custScaleX="220019" custLinFactNeighborX="-29809" custLinFactNeighborY="-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77CB32-992D-4E36-A563-4372CDAC1C2D}" type="presOf" srcId="{45686707-2E26-42C3-943E-157439937D1F}" destId="{BF48F5D0-66AD-40CD-A8AE-D0DE1136658C}" srcOrd="0" destOrd="0" presId="urn:microsoft.com/office/officeart/2005/8/layout/equation1"/>
    <dgm:cxn modelId="{71CD6AD8-A4DF-4E54-A328-D98BE43CAF81}" type="presOf" srcId="{CBC67F4E-39E6-4739-8D60-9A677F98B53D}" destId="{5B379B7A-013B-4F32-A7A7-B1B2A0EC896E}" srcOrd="0" destOrd="0" presId="urn:microsoft.com/office/officeart/2005/8/layout/equation1"/>
    <dgm:cxn modelId="{4F6FB9E9-4EA7-40A2-8A93-197A3A427D9F}" type="presOf" srcId="{4FED52EE-BBC6-45AB-8C77-22EAB71CA8D7}" destId="{63BE4ADC-33DB-4AEA-867C-1462C446F89A}" srcOrd="0" destOrd="0" presId="urn:microsoft.com/office/officeart/2005/8/layout/equation1"/>
    <dgm:cxn modelId="{EFAB7C72-932D-4FFD-8F2B-B378F1C6BA3A}" srcId="{0A327FE2-EE25-425B-BDBA-C41FB34595C0}" destId="{6BFDC1BA-6415-42CD-8E6C-BBDD11645A94}" srcOrd="1" destOrd="0" parTransId="{86B08DCA-FBCE-4BBE-8B98-D777D6439110}" sibTransId="{4FED52EE-BBC6-45AB-8C77-22EAB71CA8D7}"/>
    <dgm:cxn modelId="{21B9436F-301C-48AA-A5F5-52F5809BBF6E}" type="presOf" srcId="{6BFDC1BA-6415-42CD-8E6C-BBDD11645A94}" destId="{4DF24BA8-76DE-4E94-BA64-3BA866631700}" srcOrd="0" destOrd="0" presId="urn:microsoft.com/office/officeart/2005/8/layout/equation1"/>
    <dgm:cxn modelId="{A596DEEF-6D75-492A-AF42-33EA6A841208}" type="presOf" srcId="{E499C70B-C0EF-4051-B642-302BDAA9BD63}" destId="{D5E83B88-BCBB-4D23-81B2-C8EB7DDABE9E}" srcOrd="0" destOrd="0" presId="urn:microsoft.com/office/officeart/2005/8/layout/equation1"/>
    <dgm:cxn modelId="{F2EBB337-BEA8-4159-ABC0-54DF9B38E600}" srcId="{0A327FE2-EE25-425B-BDBA-C41FB34595C0}" destId="{E499C70B-C0EF-4051-B642-302BDAA9BD63}" srcOrd="0" destOrd="0" parTransId="{DC11199B-8ACE-48FD-BD51-D1365AC69203}" sibTransId="{45686707-2E26-42C3-943E-157439937D1F}"/>
    <dgm:cxn modelId="{9AAF37AB-02B1-4A26-A2C3-831A29F2255C}" srcId="{0A327FE2-EE25-425B-BDBA-C41FB34595C0}" destId="{CBC67F4E-39E6-4739-8D60-9A677F98B53D}" srcOrd="2" destOrd="0" parTransId="{1B1AA54C-A8EE-437D-8B30-40FEB20D5E77}" sibTransId="{D45CD12F-71DE-49FD-8C80-B2737D9EA850}"/>
    <dgm:cxn modelId="{2895A5A4-2EC0-4483-885C-45CB315D096C}" type="presOf" srcId="{0A327FE2-EE25-425B-BDBA-C41FB34595C0}" destId="{5DA6774C-F53F-4362-8462-DBF2C89099F7}" srcOrd="0" destOrd="0" presId="urn:microsoft.com/office/officeart/2005/8/layout/equation1"/>
    <dgm:cxn modelId="{96B32B10-F9B6-4057-AC4A-05B3D7998529}" type="presParOf" srcId="{5DA6774C-F53F-4362-8462-DBF2C89099F7}" destId="{D5E83B88-BCBB-4D23-81B2-C8EB7DDABE9E}" srcOrd="0" destOrd="0" presId="urn:microsoft.com/office/officeart/2005/8/layout/equation1"/>
    <dgm:cxn modelId="{59FB7410-8505-4A94-AACB-EAE71F0B5C1C}" type="presParOf" srcId="{5DA6774C-F53F-4362-8462-DBF2C89099F7}" destId="{A40083D8-ABB3-4D3F-91AE-16998FC55B37}" srcOrd="1" destOrd="0" presId="urn:microsoft.com/office/officeart/2005/8/layout/equation1"/>
    <dgm:cxn modelId="{8EDB9E15-02B2-4089-9113-CB74B264D1E5}" type="presParOf" srcId="{5DA6774C-F53F-4362-8462-DBF2C89099F7}" destId="{BF48F5D0-66AD-40CD-A8AE-D0DE1136658C}" srcOrd="2" destOrd="0" presId="urn:microsoft.com/office/officeart/2005/8/layout/equation1"/>
    <dgm:cxn modelId="{FF9FEBFC-B38F-49D1-9282-D97D92E3E6CF}" type="presParOf" srcId="{5DA6774C-F53F-4362-8462-DBF2C89099F7}" destId="{564A11F6-801E-4D0A-A658-6859283B58E1}" srcOrd="3" destOrd="0" presId="urn:microsoft.com/office/officeart/2005/8/layout/equation1"/>
    <dgm:cxn modelId="{11CFC1B9-9583-43B4-9EA1-7F901277129A}" type="presParOf" srcId="{5DA6774C-F53F-4362-8462-DBF2C89099F7}" destId="{4DF24BA8-76DE-4E94-BA64-3BA866631700}" srcOrd="4" destOrd="0" presId="urn:microsoft.com/office/officeart/2005/8/layout/equation1"/>
    <dgm:cxn modelId="{6871F621-C246-4BA2-BEE0-CE99DE9723BA}" type="presParOf" srcId="{5DA6774C-F53F-4362-8462-DBF2C89099F7}" destId="{E108E82E-04BF-4273-9973-5D5CC77E05A5}" srcOrd="5" destOrd="0" presId="urn:microsoft.com/office/officeart/2005/8/layout/equation1"/>
    <dgm:cxn modelId="{5B297413-B09A-4687-BD7B-1B6D144BBE7E}" type="presParOf" srcId="{5DA6774C-F53F-4362-8462-DBF2C89099F7}" destId="{63BE4ADC-33DB-4AEA-867C-1462C446F89A}" srcOrd="6" destOrd="0" presId="urn:microsoft.com/office/officeart/2005/8/layout/equation1"/>
    <dgm:cxn modelId="{08F98AE6-367E-43B8-AA22-97B57CEC71A6}" type="presParOf" srcId="{5DA6774C-F53F-4362-8462-DBF2C89099F7}" destId="{E838F235-3FE3-45AD-BC8A-9A12533A44C3}" srcOrd="7" destOrd="0" presId="urn:microsoft.com/office/officeart/2005/8/layout/equation1"/>
    <dgm:cxn modelId="{DFA2B789-E52F-4C59-A53E-05610C9A5640}" type="presParOf" srcId="{5DA6774C-F53F-4362-8462-DBF2C89099F7}" destId="{5B379B7A-013B-4F32-A7A7-B1B2A0EC896E}" srcOrd="8" destOrd="0" presId="urn:microsoft.com/office/officeart/2005/8/layout/equation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327FE2-EE25-425B-BDBA-C41FB34595C0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E499C70B-C0EF-4051-B642-302BDAA9BD63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354944,65 ТЫС.РУБЛЕЙ</a:t>
          </a:r>
          <a:endParaRPr lang="ru-RU" sz="1200" b="1" dirty="0">
            <a:solidFill>
              <a:srgbClr val="333399"/>
            </a:solidFill>
          </a:endParaRPr>
        </a:p>
      </dgm:t>
    </dgm:pt>
    <dgm:pt modelId="{DC11199B-8ACE-48FD-BD51-D1365AC69203}" type="parTrans" cxnId="{F2EBB337-BEA8-4159-ABC0-54DF9B38E600}">
      <dgm:prSet/>
      <dgm:spPr/>
      <dgm:t>
        <a:bodyPr/>
        <a:lstStyle/>
        <a:p>
          <a:endParaRPr lang="ru-RU"/>
        </a:p>
      </dgm:t>
    </dgm:pt>
    <dgm:pt modelId="{45686707-2E26-42C3-943E-157439937D1F}" type="sibTrans" cxnId="{F2EBB337-BEA8-4159-ABC0-54DF9B38E600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6BFDC1BA-6415-42CD-8E6C-BBDD11645A94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5570 УЧЕНИКОВ</a:t>
          </a:r>
        </a:p>
      </dgm:t>
    </dgm:pt>
    <dgm:pt modelId="{86B08DCA-FBCE-4BBE-8B98-D777D6439110}" type="parTrans" cxnId="{EFAB7C72-932D-4FFD-8F2B-B378F1C6BA3A}">
      <dgm:prSet/>
      <dgm:spPr/>
      <dgm:t>
        <a:bodyPr/>
        <a:lstStyle/>
        <a:p>
          <a:endParaRPr lang="ru-RU"/>
        </a:p>
      </dgm:t>
    </dgm:pt>
    <dgm:pt modelId="{4FED52EE-BBC6-45AB-8C77-22EAB71CA8D7}" type="sibTrans" cxnId="{EFAB7C72-932D-4FFD-8F2B-B378F1C6BA3A}">
      <dgm:prSet/>
      <dgm:spPr>
        <a:solidFill>
          <a:srgbClr val="00206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dirty="0"/>
        </a:p>
      </dgm:t>
    </dgm:pt>
    <dgm:pt modelId="{CBC67F4E-39E6-4739-8D60-9A677F98B53D}">
      <dgm:prSet phldrT="[Текст]" custT="1"/>
      <dgm:spPr>
        <a:solidFill>
          <a:srgbClr val="CC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200" b="1" dirty="0" smtClean="0">
              <a:solidFill>
                <a:srgbClr val="333399"/>
              </a:solidFill>
            </a:rPr>
            <a:t>63724 РУБЛЕЙ</a:t>
          </a:r>
        </a:p>
      </dgm:t>
    </dgm:pt>
    <dgm:pt modelId="{1B1AA54C-A8EE-437D-8B30-40FEB20D5E77}" type="parTrans" cxnId="{9AAF37AB-02B1-4A26-A2C3-831A29F2255C}">
      <dgm:prSet/>
      <dgm:spPr/>
      <dgm:t>
        <a:bodyPr/>
        <a:lstStyle/>
        <a:p>
          <a:endParaRPr lang="ru-RU"/>
        </a:p>
      </dgm:t>
    </dgm:pt>
    <dgm:pt modelId="{D45CD12F-71DE-49FD-8C80-B2737D9EA850}" type="sibTrans" cxnId="{9AAF37AB-02B1-4A26-A2C3-831A29F2255C}">
      <dgm:prSet/>
      <dgm:spPr/>
      <dgm:t>
        <a:bodyPr/>
        <a:lstStyle/>
        <a:p>
          <a:endParaRPr lang="ru-RU"/>
        </a:p>
      </dgm:t>
    </dgm:pt>
    <dgm:pt modelId="{5DA6774C-F53F-4362-8462-DBF2C89099F7}" type="pres">
      <dgm:prSet presAssocID="{0A327FE2-EE25-425B-BDBA-C41FB34595C0}" presName="linearFlow" presStyleCnt="0">
        <dgm:presLayoutVars>
          <dgm:dir/>
          <dgm:resizeHandles val="exact"/>
        </dgm:presLayoutVars>
      </dgm:prSet>
      <dgm:spPr/>
    </dgm:pt>
    <dgm:pt modelId="{D5E83B88-BCBB-4D23-81B2-C8EB7DDABE9E}" type="pres">
      <dgm:prSet presAssocID="{E499C70B-C0EF-4051-B642-302BDAA9BD63}" presName="node" presStyleLbl="node1" presStyleIdx="0" presStyleCnt="3" custScaleX="241381" custScaleY="100049" custLinFactX="5361" custLinFactNeighborX="100000" custLinFactNeighborY="-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0083D8-ABB3-4D3F-91AE-16998FC55B37}" type="pres">
      <dgm:prSet presAssocID="{45686707-2E26-42C3-943E-157439937D1F}" presName="spacerL" presStyleCnt="0"/>
      <dgm:spPr/>
    </dgm:pt>
    <dgm:pt modelId="{BF48F5D0-66AD-40CD-A8AE-D0DE1136658C}" type="pres">
      <dgm:prSet presAssocID="{45686707-2E26-42C3-943E-157439937D1F}" presName="sibTrans" presStyleLbl="sibTrans2D1" presStyleIdx="0" presStyleCnt="2" custLinFactX="20258" custLinFactNeighborX="100000" custLinFactNeighborY="2045"/>
      <dgm:spPr>
        <a:prstGeom prst="mathDivide">
          <a:avLst/>
        </a:prstGeom>
      </dgm:spPr>
      <dgm:t>
        <a:bodyPr/>
        <a:lstStyle/>
        <a:p>
          <a:endParaRPr lang="ru-RU"/>
        </a:p>
      </dgm:t>
    </dgm:pt>
    <dgm:pt modelId="{564A11F6-801E-4D0A-A658-6859283B58E1}" type="pres">
      <dgm:prSet presAssocID="{45686707-2E26-42C3-943E-157439937D1F}" presName="spacerR" presStyleCnt="0"/>
      <dgm:spPr/>
    </dgm:pt>
    <dgm:pt modelId="{4DF24BA8-76DE-4E94-BA64-3BA866631700}" type="pres">
      <dgm:prSet presAssocID="{6BFDC1BA-6415-42CD-8E6C-BBDD11645A94}" presName="node" presStyleLbl="node1" presStyleIdx="1" presStyleCnt="3" custScaleX="262442" custLinFactX="23509" custLinFactNeighborX="100000" custLinFactNeighborY="-111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08E82E-04BF-4273-9973-5D5CC77E05A5}" type="pres">
      <dgm:prSet presAssocID="{4FED52EE-BBC6-45AB-8C77-22EAB71CA8D7}" presName="spacerL" presStyleCnt="0"/>
      <dgm:spPr/>
    </dgm:pt>
    <dgm:pt modelId="{63BE4ADC-33DB-4AEA-867C-1462C446F89A}" type="pres">
      <dgm:prSet presAssocID="{4FED52EE-BBC6-45AB-8C77-22EAB71CA8D7}" presName="sibTrans" presStyleLbl="sibTrans2D1" presStyleIdx="1" presStyleCnt="2" custLinFactX="34419" custLinFactNeighborX="100000" custLinFactNeighborY="2045"/>
      <dgm:spPr/>
      <dgm:t>
        <a:bodyPr/>
        <a:lstStyle/>
        <a:p>
          <a:endParaRPr lang="ru-RU"/>
        </a:p>
      </dgm:t>
    </dgm:pt>
    <dgm:pt modelId="{E838F235-3FE3-45AD-BC8A-9A12533A44C3}" type="pres">
      <dgm:prSet presAssocID="{4FED52EE-BBC6-45AB-8C77-22EAB71CA8D7}" presName="spacerR" presStyleCnt="0"/>
      <dgm:spPr/>
    </dgm:pt>
    <dgm:pt modelId="{5B379B7A-013B-4F32-A7A7-B1B2A0EC896E}" type="pres">
      <dgm:prSet presAssocID="{CBC67F4E-39E6-4739-8D60-9A677F98B53D}" presName="node" presStyleLbl="node1" presStyleIdx="2" presStyleCnt="3" custScaleX="220203" custLinFactX="31723" custLinFactNeighborX="100000" custLinFactNeighborY="-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A6A1AB-7132-4CC3-97E3-5162841CDADF}" type="presOf" srcId="{6BFDC1BA-6415-42CD-8E6C-BBDD11645A94}" destId="{4DF24BA8-76DE-4E94-BA64-3BA866631700}" srcOrd="0" destOrd="0" presId="urn:microsoft.com/office/officeart/2005/8/layout/equation1"/>
    <dgm:cxn modelId="{5F07F0E0-2DDB-43B0-9828-F7509AA04D99}" type="presOf" srcId="{E499C70B-C0EF-4051-B642-302BDAA9BD63}" destId="{D5E83B88-BCBB-4D23-81B2-C8EB7DDABE9E}" srcOrd="0" destOrd="0" presId="urn:microsoft.com/office/officeart/2005/8/layout/equation1"/>
    <dgm:cxn modelId="{DBF4D8E1-9406-443D-AAB4-E404D2F883AB}" type="presOf" srcId="{45686707-2E26-42C3-943E-157439937D1F}" destId="{BF48F5D0-66AD-40CD-A8AE-D0DE1136658C}" srcOrd="0" destOrd="0" presId="urn:microsoft.com/office/officeart/2005/8/layout/equation1"/>
    <dgm:cxn modelId="{EFAB7C72-932D-4FFD-8F2B-B378F1C6BA3A}" srcId="{0A327FE2-EE25-425B-BDBA-C41FB34595C0}" destId="{6BFDC1BA-6415-42CD-8E6C-BBDD11645A94}" srcOrd="1" destOrd="0" parTransId="{86B08DCA-FBCE-4BBE-8B98-D777D6439110}" sibTransId="{4FED52EE-BBC6-45AB-8C77-22EAB71CA8D7}"/>
    <dgm:cxn modelId="{D03FBC79-D4ED-4858-9738-AC48CDBB413D}" type="presOf" srcId="{CBC67F4E-39E6-4739-8D60-9A677F98B53D}" destId="{5B379B7A-013B-4F32-A7A7-B1B2A0EC896E}" srcOrd="0" destOrd="0" presId="urn:microsoft.com/office/officeart/2005/8/layout/equation1"/>
    <dgm:cxn modelId="{F2EBB337-BEA8-4159-ABC0-54DF9B38E600}" srcId="{0A327FE2-EE25-425B-BDBA-C41FB34595C0}" destId="{E499C70B-C0EF-4051-B642-302BDAA9BD63}" srcOrd="0" destOrd="0" parTransId="{DC11199B-8ACE-48FD-BD51-D1365AC69203}" sibTransId="{45686707-2E26-42C3-943E-157439937D1F}"/>
    <dgm:cxn modelId="{16C76B05-15CD-4605-9726-9FEDF400C1EE}" type="presOf" srcId="{4FED52EE-BBC6-45AB-8C77-22EAB71CA8D7}" destId="{63BE4ADC-33DB-4AEA-867C-1462C446F89A}" srcOrd="0" destOrd="0" presId="urn:microsoft.com/office/officeart/2005/8/layout/equation1"/>
    <dgm:cxn modelId="{9AAF37AB-02B1-4A26-A2C3-831A29F2255C}" srcId="{0A327FE2-EE25-425B-BDBA-C41FB34595C0}" destId="{CBC67F4E-39E6-4739-8D60-9A677F98B53D}" srcOrd="2" destOrd="0" parTransId="{1B1AA54C-A8EE-437D-8B30-40FEB20D5E77}" sibTransId="{D45CD12F-71DE-49FD-8C80-B2737D9EA850}"/>
    <dgm:cxn modelId="{F7C4BA5D-85E8-4E3D-AEE2-30E1EA5D1747}" type="presOf" srcId="{0A327FE2-EE25-425B-BDBA-C41FB34595C0}" destId="{5DA6774C-F53F-4362-8462-DBF2C89099F7}" srcOrd="0" destOrd="0" presId="urn:microsoft.com/office/officeart/2005/8/layout/equation1"/>
    <dgm:cxn modelId="{389DC167-FF78-4FDD-B82B-5E99653B233E}" type="presParOf" srcId="{5DA6774C-F53F-4362-8462-DBF2C89099F7}" destId="{D5E83B88-BCBB-4D23-81B2-C8EB7DDABE9E}" srcOrd="0" destOrd="0" presId="urn:microsoft.com/office/officeart/2005/8/layout/equation1"/>
    <dgm:cxn modelId="{42E568E7-448D-4480-8118-86DC4DBEFB09}" type="presParOf" srcId="{5DA6774C-F53F-4362-8462-DBF2C89099F7}" destId="{A40083D8-ABB3-4D3F-91AE-16998FC55B37}" srcOrd="1" destOrd="0" presId="urn:microsoft.com/office/officeart/2005/8/layout/equation1"/>
    <dgm:cxn modelId="{97F24C20-9B9C-4CAA-A5FF-A96825E3CAB5}" type="presParOf" srcId="{5DA6774C-F53F-4362-8462-DBF2C89099F7}" destId="{BF48F5D0-66AD-40CD-A8AE-D0DE1136658C}" srcOrd="2" destOrd="0" presId="urn:microsoft.com/office/officeart/2005/8/layout/equation1"/>
    <dgm:cxn modelId="{C7DE831A-A241-4443-ACD9-12331A12812E}" type="presParOf" srcId="{5DA6774C-F53F-4362-8462-DBF2C89099F7}" destId="{564A11F6-801E-4D0A-A658-6859283B58E1}" srcOrd="3" destOrd="0" presId="urn:microsoft.com/office/officeart/2005/8/layout/equation1"/>
    <dgm:cxn modelId="{9413FC48-5CCE-4B46-8C36-49B35DB76585}" type="presParOf" srcId="{5DA6774C-F53F-4362-8462-DBF2C89099F7}" destId="{4DF24BA8-76DE-4E94-BA64-3BA866631700}" srcOrd="4" destOrd="0" presId="urn:microsoft.com/office/officeart/2005/8/layout/equation1"/>
    <dgm:cxn modelId="{9FF27AF6-E1B1-4AF1-BE06-951EAE0AB5CA}" type="presParOf" srcId="{5DA6774C-F53F-4362-8462-DBF2C89099F7}" destId="{E108E82E-04BF-4273-9973-5D5CC77E05A5}" srcOrd="5" destOrd="0" presId="urn:microsoft.com/office/officeart/2005/8/layout/equation1"/>
    <dgm:cxn modelId="{EE699606-B5CC-4AA8-9472-87B3AE0F14F0}" type="presParOf" srcId="{5DA6774C-F53F-4362-8462-DBF2C89099F7}" destId="{63BE4ADC-33DB-4AEA-867C-1462C446F89A}" srcOrd="6" destOrd="0" presId="urn:microsoft.com/office/officeart/2005/8/layout/equation1"/>
    <dgm:cxn modelId="{B463D304-11AB-4130-AB8B-7B74F3B0642F}" type="presParOf" srcId="{5DA6774C-F53F-4362-8462-DBF2C89099F7}" destId="{E838F235-3FE3-45AD-BC8A-9A12533A44C3}" srcOrd="7" destOrd="0" presId="urn:microsoft.com/office/officeart/2005/8/layout/equation1"/>
    <dgm:cxn modelId="{D7FE3553-EB4D-4C53-AE17-EF030E48CA7C}" type="presParOf" srcId="{5DA6774C-F53F-4362-8462-DBF2C89099F7}" destId="{5B379B7A-013B-4F32-A7A7-B1B2A0EC896E}" srcOrd="8" destOrd="0" presId="urn:microsoft.com/office/officeart/2005/8/layout/equation1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D7BE127-59C1-4F47-BE82-038C74A3FDA8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02B54D7-D5E2-4FB9-B8B5-10DA00A6CE46}">
      <dgm:prSet phldrT="[Текст]" custT="1"/>
      <dgm:spPr>
        <a:solidFill>
          <a:schemeClr val="accent4">
            <a:lumMod val="5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2014 год </a:t>
          </a:r>
        </a:p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300,00 тыс.рублей</a:t>
          </a:r>
          <a:endParaRPr lang="ru-RU" sz="1800" b="1" cap="none" spc="0" baseline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1A291291-E3CD-4C49-97EF-43C98859CE6E}" type="parTrans" cxnId="{FC549A5B-819F-4293-B5F9-24E21E7E6B47}">
      <dgm:prSet/>
      <dgm:spPr/>
      <dgm:t>
        <a:bodyPr/>
        <a:lstStyle/>
        <a:p>
          <a:endParaRPr lang="ru-RU"/>
        </a:p>
      </dgm:t>
    </dgm:pt>
    <dgm:pt modelId="{0A7D695F-EC9C-479B-B001-21A9E08D7C63}" type="sibTrans" cxnId="{FC549A5B-819F-4293-B5F9-24E21E7E6B47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dirty="0"/>
        </a:p>
      </dgm:t>
    </dgm:pt>
    <dgm:pt modelId="{ED41E138-B803-475E-888F-905219E79A61}">
      <dgm:prSet phldrT="[Текст]" custT="1"/>
      <dgm:spPr>
        <a:solidFill>
          <a:schemeClr val="accent4">
            <a:lumMod val="5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2015 год</a:t>
          </a:r>
        </a:p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300,00 тыс.рублей</a:t>
          </a:r>
        </a:p>
      </dgm:t>
    </dgm:pt>
    <dgm:pt modelId="{AC244375-C551-45D1-BEFB-9DC48E6074BE}" type="parTrans" cxnId="{25887D37-B5B3-4F99-B1EE-4FEAA2F6CE39}">
      <dgm:prSet/>
      <dgm:spPr/>
      <dgm:t>
        <a:bodyPr/>
        <a:lstStyle/>
        <a:p>
          <a:endParaRPr lang="ru-RU"/>
        </a:p>
      </dgm:t>
    </dgm:pt>
    <dgm:pt modelId="{5ACB9F76-588A-4019-B2B2-FA7FEC65CE2B}" type="sibTrans" cxnId="{25887D37-B5B3-4F99-B1EE-4FEAA2F6CE39}">
      <dgm:prSet/>
      <dgm:spPr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endParaRPr lang="ru-RU" dirty="0"/>
        </a:p>
      </dgm:t>
    </dgm:pt>
    <dgm:pt modelId="{AA5945EC-7A47-450E-BAEA-2A8F9043E50A}">
      <dgm:prSet phldrT="[Текст]" custT="1"/>
      <dgm:spPr>
        <a:solidFill>
          <a:schemeClr val="accent4">
            <a:lumMod val="5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2016 год</a:t>
          </a:r>
        </a:p>
        <a:p>
          <a:r>
            <a:rPr lang="ru-RU" sz="1800" b="1" cap="none" spc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300,00 тыс.рублей</a:t>
          </a:r>
        </a:p>
      </dgm:t>
    </dgm:pt>
    <dgm:pt modelId="{F4C3ABED-C643-4501-93A2-B07DF4F316AF}" type="parTrans" cxnId="{DE141AE4-078F-4064-8DAC-1CB8DC778B6D}">
      <dgm:prSet/>
      <dgm:spPr/>
      <dgm:t>
        <a:bodyPr/>
        <a:lstStyle/>
        <a:p>
          <a:endParaRPr lang="ru-RU"/>
        </a:p>
      </dgm:t>
    </dgm:pt>
    <dgm:pt modelId="{1EF6151F-293C-4846-97E8-D8D85A113CD3}" type="sibTrans" cxnId="{DE141AE4-078F-4064-8DAC-1CB8DC778B6D}">
      <dgm:prSet/>
      <dgm:spPr/>
      <dgm:t>
        <a:bodyPr/>
        <a:lstStyle/>
        <a:p>
          <a:endParaRPr lang="ru-RU"/>
        </a:p>
      </dgm:t>
    </dgm:pt>
    <dgm:pt modelId="{67375509-2AC3-4A4E-91C6-17756901A0FC}" type="pres">
      <dgm:prSet presAssocID="{1D7BE127-59C1-4F47-BE82-038C74A3FDA8}" presName="Name0" presStyleCnt="0">
        <dgm:presLayoutVars>
          <dgm:dir/>
          <dgm:resizeHandles val="exact"/>
        </dgm:presLayoutVars>
      </dgm:prSet>
      <dgm:spPr/>
    </dgm:pt>
    <dgm:pt modelId="{180491AF-AB31-49E3-BAAF-27D466F06E98}" type="pres">
      <dgm:prSet presAssocID="{E02B54D7-D5E2-4FB9-B8B5-10DA00A6CE46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F035A4-51A7-4E09-84E6-E2373ADF1340}" type="pres">
      <dgm:prSet presAssocID="{0A7D695F-EC9C-479B-B001-21A9E08D7C63}" presName="sibTrans" presStyleLbl="sibTrans2D1" presStyleIdx="0" presStyleCnt="2"/>
      <dgm:spPr/>
      <dgm:t>
        <a:bodyPr/>
        <a:lstStyle/>
        <a:p>
          <a:endParaRPr lang="ru-RU"/>
        </a:p>
      </dgm:t>
    </dgm:pt>
    <dgm:pt modelId="{62AACD8B-3D26-4C42-B2C6-5A6AC58C3B5A}" type="pres">
      <dgm:prSet presAssocID="{0A7D695F-EC9C-479B-B001-21A9E08D7C63}" presName="connectorText" presStyleLbl="sibTrans2D1" presStyleIdx="0" presStyleCnt="2"/>
      <dgm:spPr/>
      <dgm:t>
        <a:bodyPr/>
        <a:lstStyle/>
        <a:p>
          <a:endParaRPr lang="ru-RU"/>
        </a:p>
      </dgm:t>
    </dgm:pt>
    <dgm:pt modelId="{418FDE68-3E1E-4DC3-BA5B-46D2DD4A9C28}" type="pres">
      <dgm:prSet presAssocID="{ED41E138-B803-475E-888F-905219E79A6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906BE3-3D79-4F7D-B236-AB4C3F257113}" type="pres">
      <dgm:prSet presAssocID="{5ACB9F76-588A-4019-B2B2-FA7FEC65CE2B}" presName="sibTrans" presStyleLbl="sibTrans2D1" presStyleIdx="1" presStyleCnt="2"/>
      <dgm:spPr/>
      <dgm:t>
        <a:bodyPr/>
        <a:lstStyle/>
        <a:p>
          <a:endParaRPr lang="ru-RU"/>
        </a:p>
      </dgm:t>
    </dgm:pt>
    <dgm:pt modelId="{86684046-4834-47D4-9A60-B5C16E79E9B2}" type="pres">
      <dgm:prSet presAssocID="{5ACB9F76-588A-4019-B2B2-FA7FEC65CE2B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851B97AC-4ABB-4FB6-AB38-B22D2FDF6711}" type="pres">
      <dgm:prSet presAssocID="{AA5945EC-7A47-450E-BAEA-2A8F9043E50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0AC5E8F-13D4-4182-B1C5-F5D6C51CBCB6}" type="presOf" srcId="{5ACB9F76-588A-4019-B2B2-FA7FEC65CE2B}" destId="{39906BE3-3D79-4F7D-B236-AB4C3F257113}" srcOrd="0" destOrd="0" presId="urn:microsoft.com/office/officeart/2005/8/layout/process1"/>
    <dgm:cxn modelId="{A7F11294-F07B-44CF-BD48-DD3EDEA5779C}" type="presOf" srcId="{0A7D695F-EC9C-479B-B001-21A9E08D7C63}" destId="{9BF035A4-51A7-4E09-84E6-E2373ADF1340}" srcOrd="0" destOrd="0" presId="urn:microsoft.com/office/officeart/2005/8/layout/process1"/>
    <dgm:cxn modelId="{25887D37-B5B3-4F99-B1EE-4FEAA2F6CE39}" srcId="{1D7BE127-59C1-4F47-BE82-038C74A3FDA8}" destId="{ED41E138-B803-475E-888F-905219E79A61}" srcOrd="1" destOrd="0" parTransId="{AC244375-C551-45D1-BEFB-9DC48E6074BE}" sibTransId="{5ACB9F76-588A-4019-B2B2-FA7FEC65CE2B}"/>
    <dgm:cxn modelId="{9F24E135-3C65-4DD8-92FA-65C73D3F67D9}" type="presOf" srcId="{5ACB9F76-588A-4019-B2B2-FA7FEC65CE2B}" destId="{86684046-4834-47D4-9A60-B5C16E79E9B2}" srcOrd="1" destOrd="0" presId="urn:microsoft.com/office/officeart/2005/8/layout/process1"/>
    <dgm:cxn modelId="{E6C02DDA-778E-4C68-B85D-6A8E5BD61E1C}" type="presOf" srcId="{E02B54D7-D5E2-4FB9-B8B5-10DA00A6CE46}" destId="{180491AF-AB31-49E3-BAAF-27D466F06E98}" srcOrd="0" destOrd="0" presId="urn:microsoft.com/office/officeart/2005/8/layout/process1"/>
    <dgm:cxn modelId="{87F3B776-9DFB-4B8F-90FB-560C5A839872}" type="presOf" srcId="{0A7D695F-EC9C-479B-B001-21A9E08D7C63}" destId="{62AACD8B-3D26-4C42-B2C6-5A6AC58C3B5A}" srcOrd="1" destOrd="0" presId="urn:microsoft.com/office/officeart/2005/8/layout/process1"/>
    <dgm:cxn modelId="{AE452902-9ECD-4BDE-A8AB-6352428620F9}" type="presOf" srcId="{ED41E138-B803-475E-888F-905219E79A61}" destId="{418FDE68-3E1E-4DC3-BA5B-46D2DD4A9C28}" srcOrd="0" destOrd="0" presId="urn:microsoft.com/office/officeart/2005/8/layout/process1"/>
    <dgm:cxn modelId="{FC549A5B-819F-4293-B5F9-24E21E7E6B47}" srcId="{1D7BE127-59C1-4F47-BE82-038C74A3FDA8}" destId="{E02B54D7-D5E2-4FB9-B8B5-10DA00A6CE46}" srcOrd="0" destOrd="0" parTransId="{1A291291-E3CD-4C49-97EF-43C98859CE6E}" sibTransId="{0A7D695F-EC9C-479B-B001-21A9E08D7C63}"/>
    <dgm:cxn modelId="{DE141AE4-078F-4064-8DAC-1CB8DC778B6D}" srcId="{1D7BE127-59C1-4F47-BE82-038C74A3FDA8}" destId="{AA5945EC-7A47-450E-BAEA-2A8F9043E50A}" srcOrd="2" destOrd="0" parTransId="{F4C3ABED-C643-4501-93A2-B07DF4F316AF}" sibTransId="{1EF6151F-293C-4846-97E8-D8D85A113CD3}"/>
    <dgm:cxn modelId="{571AF7EE-1B1D-434D-825D-109B632978D6}" type="presOf" srcId="{AA5945EC-7A47-450E-BAEA-2A8F9043E50A}" destId="{851B97AC-4ABB-4FB6-AB38-B22D2FDF6711}" srcOrd="0" destOrd="0" presId="urn:microsoft.com/office/officeart/2005/8/layout/process1"/>
    <dgm:cxn modelId="{0B83D305-FBEC-4A0D-99D8-F7D3A5DFE822}" type="presOf" srcId="{1D7BE127-59C1-4F47-BE82-038C74A3FDA8}" destId="{67375509-2AC3-4A4E-91C6-17756901A0FC}" srcOrd="0" destOrd="0" presId="urn:microsoft.com/office/officeart/2005/8/layout/process1"/>
    <dgm:cxn modelId="{66CE8ED2-A934-48D1-8896-BBD4A2FCBEB2}" type="presParOf" srcId="{67375509-2AC3-4A4E-91C6-17756901A0FC}" destId="{180491AF-AB31-49E3-BAAF-27D466F06E98}" srcOrd="0" destOrd="0" presId="urn:microsoft.com/office/officeart/2005/8/layout/process1"/>
    <dgm:cxn modelId="{2F089B07-05FB-40EA-A779-42D1AD44A150}" type="presParOf" srcId="{67375509-2AC3-4A4E-91C6-17756901A0FC}" destId="{9BF035A4-51A7-4E09-84E6-E2373ADF1340}" srcOrd="1" destOrd="0" presId="urn:microsoft.com/office/officeart/2005/8/layout/process1"/>
    <dgm:cxn modelId="{4EDE4F28-8E15-446C-880E-979F761AADDA}" type="presParOf" srcId="{9BF035A4-51A7-4E09-84E6-E2373ADF1340}" destId="{62AACD8B-3D26-4C42-B2C6-5A6AC58C3B5A}" srcOrd="0" destOrd="0" presId="urn:microsoft.com/office/officeart/2005/8/layout/process1"/>
    <dgm:cxn modelId="{939ECF56-C7EF-49CE-A2EC-22442F4FF377}" type="presParOf" srcId="{67375509-2AC3-4A4E-91C6-17756901A0FC}" destId="{418FDE68-3E1E-4DC3-BA5B-46D2DD4A9C28}" srcOrd="2" destOrd="0" presId="urn:microsoft.com/office/officeart/2005/8/layout/process1"/>
    <dgm:cxn modelId="{4F575F42-B756-461E-9327-9324E62AAB55}" type="presParOf" srcId="{67375509-2AC3-4A4E-91C6-17756901A0FC}" destId="{39906BE3-3D79-4F7D-B236-AB4C3F257113}" srcOrd="3" destOrd="0" presId="urn:microsoft.com/office/officeart/2005/8/layout/process1"/>
    <dgm:cxn modelId="{9699757D-7D7E-4AF0-9E7E-E0A7CDEB292C}" type="presParOf" srcId="{39906BE3-3D79-4F7D-B236-AB4C3F257113}" destId="{86684046-4834-47D4-9A60-B5C16E79E9B2}" srcOrd="0" destOrd="0" presId="urn:microsoft.com/office/officeart/2005/8/layout/process1"/>
    <dgm:cxn modelId="{675C487F-1EEE-4A79-9AF2-76D3070432EF}" type="presParOf" srcId="{67375509-2AC3-4A4E-91C6-17756901A0FC}" destId="{851B97AC-4ABB-4FB6-AB38-B22D2FDF6711}" srcOrd="4" destOrd="0" presId="urn:microsoft.com/office/officeart/2005/8/layout/process1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60724CC-C0EE-4A94-BDB5-7A1A5AC2AC0E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446232-11C1-4655-BD23-F8810A6028C4}">
      <dgm:prSet phldrT="[Текст]" custT="1"/>
      <dgm:spPr>
        <a:solidFill>
          <a:schemeClr val="accent3">
            <a:lumMod val="75000"/>
          </a:schemeClr>
        </a:solidFill>
        <a:scene3d>
          <a:camera prst="orthographicFront"/>
          <a:lightRig rig="balanced" dir="t"/>
        </a:scene3d>
        <a:sp3d prstMaterial="plastic">
          <a:bevelT w="139700" prst="cross"/>
        </a:sp3d>
      </dgm:spPr>
      <dgm:t>
        <a:bodyPr/>
        <a:lstStyle/>
        <a:p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2014 год</a:t>
          </a:r>
          <a:endParaRPr lang="ru-RU" sz="1800" b="1" cap="none" spc="0" dirty="0">
            <a:ln w="1905"/>
            <a:gradFill>
              <a:gsLst>
                <a:gs pos="0">
                  <a:schemeClr val="accent6">
                    <a:shade val="20000"/>
                    <a:satMod val="200000"/>
                  </a:schemeClr>
                </a:gs>
                <a:gs pos="78000">
                  <a:schemeClr val="accent6">
                    <a:tint val="90000"/>
                    <a:shade val="89000"/>
                    <a:satMod val="220000"/>
                  </a:schemeClr>
                </a:gs>
                <a:gs pos="100000">
                  <a:schemeClr val="accent6">
                    <a:tint val="12000"/>
                    <a:satMod val="255000"/>
                  </a:schemeClr>
                </a:gs>
              </a:gsLst>
              <a:lin ang="5400000"/>
            </a:gradFill>
            <a:effectLst>
              <a:innerShdw blurRad="69850" dist="43180" dir="5400000">
                <a:srgbClr val="000000">
                  <a:alpha val="65000"/>
                </a:srgbClr>
              </a:innerShdw>
            </a:effectLst>
          </a:endParaRPr>
        </a:p>
      </dgm:t>
    </dgm:pt>
    <dgm:pt modelId="{3ED5489E-87C0-44C6-9A96-F2E1966E16B9}" type="parTrans" cxnId="{003B4EBC-EB72-462B-BD9C-68DC6DE9D2AC}">
      <dgm:prSet/>
      <dgm:spPr/>
      <dgm:t>
        <a:bodyPr/>
        <a:lstStyle/>
        <a:p>
          <a:endParaRPr lang="ru-RU"/>
        </a:p>
      </dgm:t>
    </dgm:pt>
    <dgm:pt modelId="{8C798952-F4F8-4D2C-97F1-4D45197C01A8}" type="sibTrans" cxnId="{003B4EBC-EB72-462B-BD9C-68DC6DE9D2AC}">
      <dgm:prSet/>
      <dgm:spPr/>
      <dgm:t>
        <a:bodyPr/>
        <a:lstStyle/>
        <a:p>
          <a:endParaRPr lang="ru-RU"/>
        </a:p>
      </dgm:t>
    </dgm:pt>
    <dgm:pt modelId="{83B76A34-2190-49C1-9E06-BA960615F024}">
      <dgm:prSet phldrT="[Текст]" custT="1"/>
      <dgm:spPr/>
      <dgm:t>
        <a:bodyPr anchor="ctr" anchorCtr="0"/>
        <a:lstStyle/>
        <a:p>
          <a:pPr algn="ctr"/>
          <a:r>
            <a:rPr lang="ru-RU" sz="1800" dirty="0" smtClean="0">
              <a:solidFill>
                <a:srgbClr val="006666"/>
              </a:solidFill>
            </a:rPr>
            <a:t>110694,70 тыс.рублей</a:t>
          </a:r>
          <a:endParaRPr lang="ru-RU" sz="1800" dirty="0">
            <a:solidFill>
              <a:srgbClr val="006666"/>
            </a:solidFill>
          </a:endParaRPr>
        </a:p>
      </dgm:t>
    </dgm:pt>
    <dgm:pt modelId="{364A2DC1-971A-40B4-956B-FA9D3215FC53}" type="parTrans" cxnId="{0DCF6BBB-CCB1-4410-8CDC-ED03333FEB26}">
      <dgm:prSet/>
      <dgm:spPr/>
      <dgm:t>
        <a:bodyPr/>
        <a:lstStyle/>
        <a:p>
          <a:endParaRPr lang="ru-RU"/>
        </a:p>
      </dgm:t>
    </dgm:pt>
    <dgm:pt modelId="{F0F219AE-C79D-4F13-B743-558CB3E524B6}" type="sibTrans" cxnId="{0DCF6BBB-CCB1-4410-8CDC-ED03333FEB26}">
      <dgm:prSet/>
      <dgm:spPr/>
      <dgm:t>
        <a:bodyPr/>
        <a:lstStyle/>
        <a:p>
          <a:endParaRPr lang="ru-RU"/>
        </a:p>
      </dgm:t>
    </dgm:pt>
    <dgm:pt modelId="{DCF742B4-A8F2-4B8E-868A-18514870D4C9}">
      <dgm:prSet phldrT="[Текст]" custT="1"/>
      <dgm:spPr>
        <a:solidFill>
          <a:schemeClr val="accent3">
            <a:lumMod val="75000"/>
          </a:schemeClr>
        </a:solidFill>
        <a:scene3d>
          <a:camera prst="orthographicFront"/>
          <a:lightRig rig="balanced" dir="t"/>
        </a:scene3d>
        <a:sp3d prstMaterial="plastic">
          <a:bevelT w="139700" prst="cross"/>
        </a:sp3d>
      </dgm:spPr>
      <dgm:t>
        <a:bodyPr/>
        <a:lstStyle/>
        <a:p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2015 год</a:t>
          </a:r>
        </a:p>
      </dgm:t>
    </dgm:pt>
    <dgm:pt modelId="{4DFCD6EE-E891-44D0-A2CD-070511003EF5}" type="parTrans" cxnId="{C81B06E7-5805-4A48-97D1-5361B780A18E}">
      <dgm:prSet/>
      <dgm:spPr/>
      <dgm:t>
        <a:bodyPr/>
        <a:lstStyle/>
        <a:p>
          <a:endParaRPr lang="ru-RU"/>
        </a:p>
      </dgm:t>
    </dgm:pt>
    <dgm:pt modelId="{03348412-2BB0-40A2-B4F7-B9F0F73443E0}" type="sibTrans" cxnId="{C81B06E7-5805-4A48-97D1-5361B780A18E}">
      <dgm:prSet/>
      <dgm:spPr/>
      <dgm:t>
        <a:bodyPr/>
        <a:lstStyle/>
        <a:p>
          <a:endParaRPr lang="ru-RU"/>
        </a:p>
      </dgm:t>
    </dgm:pt>
    <dgm:pt modelId="{8077D069-74CC-47AA-A04B-CFD06ADE8E0E}">
      <dgm:prSet phldrT="[Текст]" custT="1"/>
      <dgm:spPr/>
      <dgm:t>
        <a:bodyPr anchor="ctr" anchorCtr="0"/>
        <a:lstStyle/>
        <a:p>
          <a:pPr algn="ctr"/>
          <a:r>
            <a:rPr lang="ru-RU" sz="1800" dirty="0" smtClean="0">
              <a:solidFill>
                <a:srgbClr val="006666"/>
              </a:solidFill>
            </a:rPr>
            <a:t>110516,90 тыс.рублей</a:t>
          </a:r>
        </a:p>
      </dgm:t>
    </dgm:pt>
    <dgm:pt modelId="{5CD79F08-8009-42A3-BE4A-3E69B3FC2BD5}" type="parTrans" cxnId="{613926B2-5C4C-4C95-B85D-DBCBD4EFEA98}">
      <dgm:prSet/>
      <dgm:spPr/>
      <dgm:t>
        <a:bodyPr/>
        <a:lstStyle/>
        <a:p>
          <a:endParaRPr lang="ru-RU"/>
        </a:p>
      </dgm:t>
    </dgm:pt>
    <dgm:pt modelId="{068ED94A-EDD2-416A-A34A-5014F9AF2862}" type="sibTrans" cxnId="{613926B2-5C4C-4C95-B85D-DBCBD4EFEA98}">
      <dgm:prSet/>
      <dgm:spPr/>
      <dgm:t>
        <a:bodyPr/>
        <a:lstStyle/>
        <a:p>
          <a:endParaRPr lang="ru-RU"/>
        </a:p>
      </dgm:t>
    </dgm:pt>
    <dgm:pt modelId="{39BC9274-31C2-4128-850F-3241A3EF8558}">
      <dgm:prSet phldrT="[Текст]" custT="1"/>
      <dgm:spPr>
        <a:solidFill>
          <a:schemeClr val="accent3">
            <a:lumMod val="75000"/>
          </a:schemeClr>
        </a:solidFill>
        <a:scene3d>
          <a:camera prst="orthographicFront"/>
          <a:lightRig rig="balanced" dir="t"/>
        </a:scene3d>
        <a:sp3d prstMaterial="plastic">
          <a:bevelT w="139700" prst="cross"/>
        </a:sp3d>
      </dgm:spPr>
      <dgm:t>
        <a:bodyPr anchor="ctr" anchorCtr="0"/>
        <a:lstStyle/>
        <a:p>
          <a:r>
            <a:rPr lang="ru-RU" sz="18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rPr>
            <a:t>2016 год</a:t>
          </a:r>
        </a:p>
      </dgm:t>
    </dgm:pt>
    <dgm:pt modelId="{14D19B22-AFC3-4C42-8B99-8B67A683FABF}" type="parTrans" cxnId="{35C267BF-F57C-4B09-9F10-5FBC2A1C30F5}">
      <dgm:prSet/>
      <dgm:spPr/>
      <dgm:t>
        <a:bodyPr/>
        <a:lstStyle/>
        <a:p>
          <a:endParaRPr lang="ru-RU"/>
        </a:p>
      </dgm:t>
    </dgm:pt>
    <dgm:pt modelId="{EE95D8E6-248B-4F32-B237-6E53CB3FFB85}" type="sibTrans" cxnId="{35C267BF-F57C-4B09-9F10-5FBC2A1C30F5}">
      <dgm:prSet/>
      <dgm:spPr/>
      <dgm:t>
        <a:bodyPr/>
        <a:lstStyle/>
        <a:p>
          <a:endParaRPr lang="ru-RU"/>
        </a:p>
      </dgm:t>
    </dgm:pt>
    <dgm:pt modelId="{203825F6-BDE9-4DA3-A03D-492E2E529D58}">
      <dgm:prSet phldrT="[Текст]" custT="1"/>
      <dgm:spPr/>
      <dgm:t>
        <a:bodyPr anchor="ctr" anchorCtr="0"/>
        <a:lstStyle/>
        <a:p>
          <a:pPr algn="ctr"/>
          <a:r>
            <a:rPr lang="ru-RU" sz="1800" dirty="0" smtClean="0">
              <a:solidFill>
                <a:srgbClr val="006666"/>
              </a:solidFill>
            </a:rPr>
            <a:t>110529,40 тыс.рублей</a:t>
          </a:r>
        </a:p>
      </dgm:t>
    </dgm:pt>
    <dgm:pt modelId="{5638B629-F247-4497-A4FF-9D161D9C7B7F}" type="parTrans" cxnId="{4307A965-01DB-4A1B-A20D-94E8658EEE08}">
      <dgm:prSet/>
      <dgm:spPr/>
      <dgm:t>
        <a:bodyPr/>
        <a:lstStyle/>
        <a:p>
          <a:endParaRPr lang="ru-RU"/>
        </a:p>
      </dgm:t>
    </dgm:pt>
    <dgm:pt modelId="{97C3DEB1-C364-4F84-8C9F-54EBAB058E11}" type="sibTrans" cxnId="{4307A965-01DB-4A1B-A20D-94E8658EEE08}">
      <dgm:prSet/>
      <dgm:spPr/>
      <dgm:t>
        <a:bodyPr/>
        <a:lstStyle/>
        <a:p>
          <a:endParaRPr lang="ru-RU"/>
        </a:p>
      </dgm:t>
    </dgm:pt>
    <dgm:pt modelId="{1D806681-C725-4E18-A452-1AE1278C0B8E}" type="pres">
      <dgm:prSet presAssocID="{860724CC-C0EE-4A94-BDB5-7A1A5AC2AC0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5CEB207-66F8-4551-888B-DA68F2FCCD6E}" type="pres">
      <dgm:prSet presAssocID="{01446232-11C1-4655-BD23-F8810A6028C4}" presName="compositeNode" presStyleCnt="0">
        <dgm:presLayoutVars>
          <dgm:bulletEnabled val="1"/>
        </dgm:presLayoutVars>
      </dgm:prSet>
      <dgm:spPr/>
    </dgm:pt>
    <dgm:pt modelId="{468325EA-B619-46D7-9AF6-C5E9A0AA614A}" type="pres">
      <dgm:prSet presAssocID="{01446232-11C1-4655-BD23-F8810A6028C4}" presName="bgRect" presStyleLbl="node1" presStyleIdx="0" presStyleCnt="3" custScaleY="37197" custLinFactNeighborX="-2703" custLinFactNeighborY="-60743"/>
      <dgm:spPr/>
      <dgm:t>
        <a:bodyPr/>
        <a:lstStyle/>
        <a:p>
          <a:endParaRPr lang="ru-RU"/>
        </a:p>
      </dgm:t>
    </dgm:pt>
    <dgm:pt modelId="{672B0A56-6A68-4F36-A51C-2AB6A64DAA76}" type="pres">
      <dgm:prSet presAssocID="{01446232-11C1-4655-BD23-F8810A6028C4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8A70A3-DD44-4F83-9001-DD608C02DBE6}" type="pres">
      <dgm:prSet presAssocID="{01446232-11C1-4655-BD23-F8810A6028C4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0E0B22-6EA3-4703-A411-21BF6871AF3D}" type="pres">
      <dgm:prSet presAssocID="{8C798952-F4F8-4D2C-97F1-4D45197C01A8}" presName="hSp" presStyleCnt="0"/>
      <dgm:spPr/>
    </dgm:pt>
    <dgm:pt modelId="{FA0E10AF-F1C0-4BAC-A218-2EA599D1C1D0}" type="pres">
      <dgm:prSet presAssocID="{8C798952-F4F8-4D2C-97F1-4D45197C01A8}" presName="vProcSp" presStyleCnt="0"/>
      <dgm:spPr/>
    </dgm:pt>
    <dgm:pt modelId="{0E39162F-8B8F-407A-AC1E-F9AF0AC3CF50}" type="pres">
      <dgm:prSet presAssocID="{8C798952-F4F8-4D2C-97F1-4D45197C01A8}" presName="vSp1" presStyleCnt="0"/>
      <dgm:spPr/>
    </dgm:pt>
    <dgm:pt modelId="{0EF1A401-17DC-4CB2-A5DF-AF92C47F090B}" type="pres">
      <dgm:prSet presAssocID="{8C798952-F4F8-4D2C-97F1-4D45197C01A8}" presName="simulatedConn" presStyleLbl="solidFgAcc1" presStyleIdx="0" presStyleCnt="2" custLinFactY="-244586" custLinFactNeighborX="-18319" custLinFactNeighborY="-300000"/>
      <dgm:spPr>
        <a:solidFill>
          <a:schemeClr val="accent4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</dgm:pt>
    <dgm:pt modelId="{63B2CC72-75D4-4DA1-B0C0-932148F5C1EB}" type="pres">
      <dgm:prSet presAssocID="{8C798952-F4F8-4D2C-97F1-4D45197C01A8}" presName="vSp2" presStyleCnt="0"/>
      <dgm:spPr/>
    </dgm:pt>
    <dgm:pt modelId="{5B67EBCC-9807-4ABF-9D07-64BF7C2CF2DB}" type="pres">
      <dgm:prSet presAssocID="{8C798952-F4F8-4D2C-97F1-4D45197C01A8}" presName="sibTrans" presStyleCnt="0"/>
      <dgm:spPr/>
    </dgm:pt>
    <dgm:pt modelId="{A780C5C2-B29A-4D5F-AC38-761284F1E115}" type="pres">
      <dgm:prSet presAssocID="{DCF742B4-A8F2-4B8E-868A-18514870D4C9}" presName="compositeNode" presStyleCnt="0">
        <dgm:presLayoutVars>
          <dgm:bulletEnabled val="1"/>
        </dgm:presLayoutVars>
      </dgm:prSet>
      <dgm:spPr/>
    </dgm:pt>
    <dgm:pt modelId="{A0A09FF4-9A86-47D7-A033-44396E0D44B6}" type="pres">
      <dgm:prSet presAssocID="{DCF742B4-A8F2-4B8E-868A-18514870D4C9}" presName="bgRect" presStyleLbl="node1" presStyleIdx="1" presStyleCnt="3" custScaleY="37809" custLinFactNeighborX="969" custLinFactNeighborY="-4924"/>
      <dgm:spPr/>
      <dgm:t>
        <a:bodyPr/>
        <a:lstStyle/>
        <a:p>
          <a:endParaRPr lang="ru-RU"/>
        </a:p>
      </dgm:t>
    </dgm:pt>
    <dgm:pt modelId="{7C51764C-98E1-4A07-AF04-47AAFC5EA5BE}" type="pres">
      <dgm:prSet presAssocID="{DCF742B4-A8F2-4B8E-868A-18514870D4C9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7B697B-3C45-48DC-801F-11878A2D47CE}" type="pres">
      <dgm:prSet presAssocID="{DCF742B4-A8F2-4B8E-868A-18514870D4C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B45960-CBB1-4C7A-A401-870EFA4F959C}" type="pres">
      <dgm:prSet presAssocID="{03348412-2BB0-40A2-B4F7-B9F0F73443E0}" presName="hSp" presStyleCnt="0"/>
      <dgm:spPr/>
    </dgm:pt>
    <dgm:pt modelId="{2EDF99E1-F951-44ED-B21A-E311383D79D7}" type="pres">
      <dgm:prSet presAssocID="{03348412-2BB0-40A2-B4F7-B9F0F73443E0}" presName="vProcSp" presStyleCnt="0"/>
      <dgm:spPr/>
    </dgm:pt>
    <dgm:pt modelId="{DAF5181C-FD6A-4586-81FC-025FB2D2E13F}" type="pres">
      <dgm:prSet presAssocID="{03348412-2BB0-40A2-B4F7-B9F0F73443E0}" presName="vSp1" presStyleCnt="0"/>
      <dgm:spPr/>
    </dgm:pt>
    <dgm:pt modelId="{A5F9B879-78E6-4D05-A93F-25DD85B7EB6A}" type="pres">
      <dgm:prSet presAssocID="{03348412-2BB0-40A2-B4F7-B9F0F73443E0}" presName="simulatedConn" presStyleLbl="solidFgAcc1" presStyleIdx="1" presStyleCnt="2" custLinFactY="-244586" custLinFactNeighborX="-11701" custLinFactNeighborY="-300000"/>
      <dgm:spPr>
        <a:solidFill>
          <a:schemeClr val="accent4">
            <a:lumMod val="20000"/>
            <a:lumOff val="80000"/>
          </a:schemeClr>
        </a:solidFill>
        <a:scene3d>
          <a:camera prst="orthographicFront"/>
          <a:lightRig rig="threePt" dir="t"/>
        </a:scene3d>
        <a:sp3d>
          <a:bevelT w="165100" prst="coolSlant"/>
        </a:sp3d>
      </dgm:spPr>
    </dgm:pt>
    <dgm:pt modelId="{0954E4AD-4A91-4CA3-8369-E731AC7DE7F8}" type="pres">
      <dgm:prSet presAssocID="{03348412-2BB0-40A2-B4F7-B9F0F73443E0}" presName="vSp2" presStyleCnt="0"/>
      <dgm:spPr/>
    </dgm:pt>
    <dgm:pt modelId="{2E962278-F9E8-4D26-8C98-23B16F25CC01}" type="pres">
      <dgm:prSet presAssocID="{03348412-2BB0-40A2-B4F7-B9F0F73443E0}" presName="sibTrans" presStyleCnt="0"/>
      <dgm:spPr/>
    </dgm:pt>
    <dgm:pt modelId="{B17DD2B6-90A4-4203-982F-0BFAA0E23314}" type="pres">
      <dgm:prSet presAssocID="{39BC9274-31C2-4128-850F-3241A3EF8558}" presName="compositeNode" presStyleCnt="0">
        <dgm:presLayoutVars>
          <dgm:bulletEnabled val="1"/>
        </dgm:presLayoutVars>
      </dgm:prSet>
      <dgm:spPr/>
    </dgm:pt>
    <dgm:pt modelId="{7A58F14A-1E23-4EDB-A031-A7864E036397}" type="pres">
      <dgm:prSet presAssocID="{39BC9274-31C2-4128-850F-3241A3EF8558}" presName="bgRect" presStyleLbl="node1" presStyleIdx="2" presStyleCnt="3" custScaleY="37197" custLinFactNeighborX="-717" custLinFactNeighborY="-4924"/>
      <dgm:spPr/>
      <dgm:t>
        <a:bodyPr/>
        <a:lstStyle/>
        <a:p>
          <a:endParaRPr lang="ru-RU"/>
        </a:p>
      </dgm:t>
    </dgm:pt>
    <dgm:pt modelId="{BE296290-31B3-438E-A78D-C5290DD7238A}" type="pres">
      <dgm:prSet presAssocID="{39BC9274-31C2-4128-850F-3241A3EF8558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977B2A-7AEF-45ED-873A-03E953CF935B}" type="pres">
      <dgm:prSet presAssocID="{39BC9274-31C2-4128-850F-3241A3EF8558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81B06E7-5805-4A48-97D1-5361B780A18E}" srcId="{860724CC-C0EE-4A94-BDB5-7A1A5AC2AC0E}" destId="{DCF742B4-A8F2-4B8E-868A-18514870D4C9}" srcOrd="1" destOrd="0" parTransId="{4DFCD6EE-E891-44D0-A2CD-070511003EF5}" sibTransId="{03348412-2BB0-40A2-B4F7-B9F0F73443E0}"/>
    <dgm:cxn modelId="{3A27A5CE-7321-45AB-9AF6-964BA964098E}" type="presOf" srcId="{01446232-11C1-4655-BD23-F8810A6028C4}" destId="{468325EA-B619-46D7-9AF6-C5E9A0AA614A}" srcOrd="0" destOrd="0" presId="urn:microsoft.com/office/officeart/2005/8/layout/hProcess7"/>
    <dgm:cxn modelId="{5CB1DB7D-835C-4960-B040-FBBC21A56DFD}" type="presOf" srcId="{DCF742B4-A8F2-4B8E-868A-18514870D4C9}" destId="{7C51764C-98E1-4A07-AF04-47AAFC5EA5BE}" srcOrd="1" destOrd="0" presId="urn:microsoft.com/office/officeart/2005/8/layout/hProcess7"/>
    <dgm:cxn modelId="{164288B5-4A24-42FF-B464-DC6B037F37C1}" type="presOf" srcId="{8077D069-74CC-47AA-A04B-CFD06ADE8E0E}" destId="{217B697B-3C45-48DC-801F-11878A2D47CE}" srcOrd="0" destOrd="0" presId="urn:microsoft.com/office/officeart/2005/8/layout/hProcess7"/>
    <dgm:cxn modelId="{A085EEDE-F8F9-41A3-8C38-CC7B965F71C4}" type="presOf" srcId="{203825F6-BDE9-4DA3-A03D-492E2E529D58}" destId="{6F977B2A-7AEF-45ED-873A-03E953CF935B}" srcOrd="0" destOrd="0" presId="urn:microsoft.com/office/officeart/2005/8/layout/hProcess7"/>
    <dgm:cxn modelId="{428C9A6C-3747-4946-9DEE-9383A2C05AC5}" type="presOf" srcId="{DCF742B4-A8F2-4B8E-868A-18514870D4C9}" destId="{A0A09FF4-9A86-47D7-A033-44396E0D44B6}" srcOrd="0" destOrd="0" presId="urn:microsoft.com/office/officeart/2005/8/layout/hProcess7"/>
    <dgm:cxn modelId="{16FDE2E7-37C2-4D01-A09A-F46D16343CBC}" type="presOf" srcId="{39BC9274-31C2-4128-850F-3241A3EF8558}" destId="{BE296290-31B3-438E-A78D-C5290DD7238A}" srcOrd="1" destOrd="0" presId="urn:microsoft.com/office/officeart/2005/8/layout/hProcess7"/>
    <dgm:cxn modelId="{7AEEDE0A-4A54-4ED5-A351-79E2F0E6C395}" type="presOf" srcId="{39BC9274-31C2-4128-850F-3241A3EF8558}" destId="{7A58F14A-1E23-4EDB-A031-A7864E036397}" srcOrd="0" destOrd="0" presId="urn:microsoft.com/office/officeart/2005/8/layout/hProcess7"/>
    <dgm:cxn modelId="{613926B2-5C4C-4C95-B85D-DBCBD4EFEA98}" srcId="{DCF742B4-A8F2-4B8E-868A-18514870D4C9}" destId="{8077D069-74CC-47AA-A04B-CFD06ADE8E0E}" srcOrd="0" destOrd="0" parTransId="{5CD79F08-8009-42A3-BE4A-3E69B3FC2BD5}" sibTransId="{068ED94A-EDD2-416A-A34A-5014F9AF2862}"/>
    <dgm:cxn modelId="{003B4EBC-EB72-462B-BD9C-68DC6DE9D2AC}" srcId="{860724CC-C0EE-4A94-BDB5-7A1A5AC2AC0E}" destId="{01446232-11C1-4655-BD23-F8810A6028C4}" srcOrd="0" destOrd="0" parTransId="{3ED5489E-87C0-44C6-9A96-F2E1966E16B9}" sibTransId="{8C798952-F4F8-4D2C-97F1-4D45197C01A8}"/>
    <dgm:cxn modelId="{F51E7012-1F69-4356-99B0-39B481B77CB8}" type="presOf" srcId="{83B76A34-2190-49C1-9E06-BA960615F024}" destId="{E58A70A3-DD44-4F83-9001-DD608C02DBE6}" srcOrd="0" destOrd="0" presId="urn:microsoft.com/office/officeart/2005/8/layout/hProcess7"/>
    <dgm:cxn modelId="{0DCF6BBB-CCB1-4410-8CDC-ED03333FEB26}" srcId="{01446232-11C1-4655-BD23-F8810A6028C4}" destId="{83B76A34-2190-49C1-9E06-BA960615F024}" srcOrd="0" destOrd="0" parTransId="{364A2DC1-971A-40B4-956B-FA9D3215FC53}" sibTransId="{F0F219AE-C79D-4F13-B743-558CB3E524B6}"/>
    <dgm:cxn modelId="{35C267BF-F57C-4B09-9F10-5FBC2A1C30F5}" srcId="{860724CC-C0EE-4A94-BDB5-7A1A5AC2AC0E}" destId="{39BC9274-31C2-4128-850F-3241A3EF8558}" srcOrd="2" destOrd="0" parTransId="{14D19B22-AFC3-4C42-8B99-8B67A683FABF}" sibTransId="{EE95D8E6-248B-4F32-B237-6E53CB3FFB85}"/>
    <dgm:cxn modelId="{057F2DFA-A4F6-48FF-A380-7F03E275F726}" type="presOf" srcId="{860724CC-C0EE-4A94-BDB5-7A1A5AC2AC0E}" destId="{1D806681-C725-4E18-A452-1AE1278C0B8E}" srcOrd="0" destOrd="0" presId="urn:microsoft.com/office/officeart/2005/8/layout/hProcess7"/>
    <dgm:cxn modelId="{3D1CA3CF-AA1B-4986-BB24-DE51A99ED542}" type="presOf" srcId="{01446232-11C1-4655-BD23-F8810A6028C4}" destId="{672B0A56-6A68-4F36-A51C-2AB6A64DAA76}" srcOrd="1" destOrd="0" presId="urn:microsoft.com/office/officeart/2005/8/layout/hProcess7"/>
    <dgm:cxn modelId="{4307A965-01DB-4A1B-A20D-94E8658EEE08}" srcId="{39BC9274-31C2-4128-850F-3241A3EF8558}" destId="{203825F6-BDE9-4DA3-A03D-492E2E529D58}" srcOrd="0" destOrd="0" parTransId="{5638B629-F247-4497-A4FF-9D161D9C7B7F}" sibTransId="{97C3DEB1-C364-4F84-8C9F-54EBAB058E11}"/>
    <dgm:cxn modelId="{B59E0953-8A24-4EFC-BF0D-8B69E9EE5204}" type="presParOf" srcId="{1D806681-C725-4E18-A452-1AE1278C0B8E}" destId="{A5CEB207-66F8-4551-888B-DA68F2FCCD6E}" srcOrd="0" destOrd="0" presId="urn:microsoft.com/office/officeart/2005/8/layout/hProcess7"/>
    <dgm:cxn modelId="{1C6D7933-3F9A-4B41-B975-DAC983ACAACD}" type="presParOf" srcId="{A5CEB207-66F8-4551-888B-DA68F2FCCD6E}" destId="{468325EA-B619-46D7-9AF6-C5E9A0AA614A}" srcOrd="0" destOrd="0" presId="urn:microsoft.com/office/officeart/2005/8/layout/hProcess7"/>
    <dgm:cxn modelId="{3C28E82D-87D2-4B3F-94AA-08D56C50550C}" type="presParOf" srcId="{A5CEB207-66F8-4551-888B-DA68F2FCCD6E}" destId="{672B0A56-6A68-4F36-A51C-2AB6A64DAA76}" srcOrd="1" destOrd="0" presId="urn:microsoft.com/office/officeart/2005/8/layout/hProcess7"/>
    <dgm:cxn modelId="{B634A346-1D9E-4371-AA0B-AD60E000C1A8}" type="presParOf" srcId="{A5CEB207-66F8-4551-888B-DA68F2FCCD6E}" destId="{E58A70A3-DD44-4F83-9001-DD608C02DBE6}" srcOrd="2" destOrd="0" presId="urn:microsoft.com/office/officeart/2005/8/layout/hProcess7"/>
    <dgm:cxn modelId="{0A05355C-4D22-4328-9CE1-246AB7E8E0E4}" type="presParOf" srcId="{1D806681-C725-4E18-A452-1AE1278C0B8E}" destId="{2E0E0B22-6EA3-4703-A411-21BF6871AF3D}" srcOrd="1" destOrd="0" presId="urn:microsoft.com/office/officeart/2005/8/layout/hProcess7"/>
    <dgm:cxn modelId="{757D17BA-998B-4EE4-BA3B-BC3FFFE34EFF}" type="presParOf" srcId="{1D806681-C725-4E18-A452-1AE1278C0B8E}" destId="{FA0E10AF-F1C0-4BAC-A218-2EA599D1C1D0}" srcOrd="2" destOrd="0" presId="urn:microsoft.com/office/officeart/2005/8/layout/hProcess7"/>
    <dgm:cxn modelId="{ABB3B321-3796-4152-8777-798CE85FDA13}" type="presParOf" srcId="{FA0E10AF-F1C0-4BAC-A218-2EA599D1C1D0}" destId="{0E39162F-8B8F-407A-AC1E-F9AF0AC3CF50}" srcOrd="0" destOrd="0" presId="urn:microsoft.com/office/officeart/2005/8/layout/hProcess7"/>
    <dgm:cxn modelId="{7B8B8E72-FCCC-4920-83F0-AFBA4F11EE95}" type="presParOf" srcId="{FA0E10AF-F1C0-4BAC-A218-2EA599D1C1D0}" destId="{0EF1A401-17DC-4CB2-A5DF-AF92C47F090B}" srcOrd="1" destOrd="0" presId="urn:microsoft.com/office/officeart/2005/8/layout/hProcess7"/>
    <dgm:cxn modelId="{74225A80-D19B-4858-9F51-9F1BF863DDB4}" type="presParOf" srcId="{FA0E10AF-F1C0-4BAC-A218-2EA599D1C1D0}" destId="{63B2CC72-75D4-4DA1-B0C0-932148F5C1EB}" srcOrd="2" destOrd="0" presId="urn:microsoft.com/office/officeart/2005/8/layout/hProcess7"/>
    <dgm:cxn modelId="{A2DEC984-CCA8-4337-8D72-2F1415E788D7}" type="presParOf" srcId="{1D806681-C725-4E18-A452-1AE1278C0B8E}" destId="{5B67EBCC-9807-4ABF-9D07-64BF7C2CF2DB}" srcOrd="3" destOrd="0" presId="urn:microsoft.com/office/officeart/2005/8/layout/hProcess7"/>
    <dgm:cxn modelId="{D993A77C-D8D2-48DB-8B2E-C3477E3AD0A1}" type="presParOf" srcId="{1D806681-C725-4E18-A452-1AE1278C0B8E}" destId="{A780C5C2-B29A-4D5F-AC38-761284F1E115}" srcOrd="4" destOrd="0" presId="urn:microsoft.com/office/officeart/2005/8/layout/hProcess7"/>
    <dgm:cxn modelId="{B639A605-A47A-4285-8BE0-CC7E7CD85848}" type="presParOf" srcId="{A780C5C2-B29A-4D5F-AC38-761284F1E115}" destId="{A0A09FF4-9A86-47D7-A033-44396E0D44B6}" srcOrd="0" destOrd="0" presId="urn:microsoft.com/office/officeart/2005/8/layout/hProcess7"/>
    <dgm:cxn modelId="{AEED2821-B10F-4D55-B556-DD0664F97A51}" type="presParOf" srcId="{A780C5C2-B29A-4D5F-AC38-761284F1E115}" destId="{7C51764C-98E1-4A07-AF04-47AAFC5EA5BE}" srcOrd="1" destOrd="0" presId="urn:microsoft.com/office/officeart/2005/8/layout/hProcess7"/>
    <dgm:cxn modelId="{FEB4D19C-B6A4-4022-B41B-502703C92A62}" type="presParOf" srcId="{A780C5C2-B29A-4D5F-AC38-761284F1E115}" destId="{217B697B-3C45-48DC-801F-11878A2D47CE}" srcOrd="2" destOrd="0" presId="urn:microsoft.com/office/officeart/2005/8/layout/hProcess7"/>
    <dgm:cxn modelId="{CA71DE0B-CC46-4BAB-88F1-529A2512208C}" type="presParOf" srcId="{1D806681-C725-4E18-A452-1AE1278C0B8E}" destId="{BDB45960-CBB1-4C7A-A401-870EFA4F959C}" srcOrd="5" destOrd="0" presId="urn:microsoft.com/office/officeart/2005/8/layout/hProcess7"/>
    <dgm:cxn modelId="{AE98411D-249D-4DE2-A979-DD0F41F5D743}" type="presParOf" srcId="{1D806681-C725-4E18-A452-1AE1278C0B8E}" destId="{2EDF99E1-F951-44ED-B21A-E311383D79D7}" srcOrd="6" destOrd="0" presId="urn:microsoft.com/office/officeart/2005/8/layout/hProcess7"/>
    <dgm:cxn modelId="{3E8A0F37-D88D-4064-944B-E50DFEB84B38}" type="presParOf" srcId="{2EDF99E1-F951-44ED-B21A-E311383D79D7}" destId="{DAF5181C-FD6A-4586-81FC-025FB2D2E13F}" srcOrd="0" destOrd="0" presId="urn:microsoft.com/office/officeart/2005/8/layout/hProcess7"/>
    <dgm:cxn modelId="{52847B0F-B016-4371-AFEA-90574363F5F5}" type="presParOf" srcId="{2EDF99E1-F951-44ED-B21A-E311383D79D7}" destId="{A5F9B879-78E6-4D05-A93F-25DD85B7EB6A}" srcOrd="1" destOrd="0" presId="urn:microsoft.com/office/officeart/2005/8/layout/hProcess7"/>
    <dgm:cxn modelId="{39D82B3C-CA28-4BB7-937F-93E571193C82}" type="presParOf" srcId="{2EDF99E1-F951-44ED-B21A-E311383D79D7}" destId="{0954E4AD-4A91-4CA3-8369-E731AC7DE7F8}" srcOrd="2" destOrd="0" presId="urn:microsoft.com/office/officeart/2005/8/layout/hProcess7"/>
    <dgm:cxn modelId="{A5767598-97CA-4230-AB97-1509F0B7DA74}" type="presParOf" srcId="{1D806681-C725-4E18-A452-1AE1278C0B8E}" destId="{2E962278-F9E8-4D26-8C98-23B16F25CC01}" srcOrd="7" destOrd="0" presId="urn:microsoft.com/office/officeart/2005/8/layout/hProcess7"/>
    <dgm:cxn modelId="{4FB7A833-5695-4759-95DD-06D229CBD50D}" type="presParOf" srcId="{1D806681-C725-4E18-A452-1AE1278C0B8E}" destId="{B17DD2B6-90A4-4203-982F-0BFAA0E23314}" srcOrd="8" destOrd="0" presId="urn:microsoft.com/office/officeart/2005/8/layout/hProcess7"/>
    <dgm:cxn modelId="{8B67AAF9-D0BC-427F-914F-E419956A4B09}" type="presParOf" srcId="{B17DD2B6-90A4-4203-982F-0BFAA0E23314}" destId="{7A58F14A-1E23-4EDB-A031-A7864E036397}" srcOrd="0" destOrd="0" presId="urn:microsoft.com/office/officeart/2005/8/layout/hProcess7"/>
    <dgm:cxn modelId="{4B8911C6-527E-4B35-8E9B-3EE98344593D}" type="presParOf" srcId="{B17DD2B6-90A4-4203-982F-0BFAA0E23314}" destId="{BE296290-31B3-438E-A78D-C5290DD7238A}" srcOrd="1" destOrd="0" presId="urn:microsoft.com/office/officeart/2005/8/layout/hProcess7"/>
    <dgm:cxn modelId="{E44F52C3-8426-4655-BC8E-E08BE072F4F1}" type="presParOf" srcId="{B17DD2B6-90A4-4203-982F-0BFAA0E23314}" destId="{6F977B2A-7AEF-45ED-873A-03E953CF935B}" srcOrd="2" destOrd="0" presId="urn:microsoft.com/office/officeart/2005/8/layout/hProcess7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43858D2-6482-4B90-A978-F2DCB1A63771}" type="doc">
      <dgm:prSet loTypeId="urn:microsoft.com/office/officeart/2005/8/layout/chevron1" loCatId="process" qsTypeId="urn:microsoft.com/office/officeart/2005/8/quickstyle/3d3" qsCatId="3D" csTypeId="urn:microsoft.com/office/officeart/2005/8/colors/accent1_2" csCatId="accent1" phldr="1"/>
      <dgm:spPr/>
    </dgm:pt>
    <dgm:pt modelId="{50C32F33-3BD1-446F-A7E5-7DE9E4C2C7D4}">
      <dgm:prSet phldrT="[Текст]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2014 год</a:t>
          </a:r>
        </a:p>
        <a:p>
          <a:r>
            <a:rPr lang="ru-RU" dirty="0" smtClean="0"/>
            <a:t>2038,90 тыс.рублей</a:t>
          </a:r>
          <a:endParaRPr lang="ru-RU" dirty="0"/>
        </a:p>
      </dgm:t>
    </dgm:pt>
    <dgm:pt modelId="{D0AE6653-AB35-4B8F-9D4E-932296AA2AC7}" type="parTrans" cxnId="{AA2BF827-B389-4826-BBD8-BF1FE91414FC}">
      <dgm:prSet/>
      <dgm:spPr/>
      <dgm:t>
        <a:bodyPr/>
        <a:lstStyle/>
        <a:p>
          <a:endParaRPr lang="ru-RU"/>
        </a:p>
      </dgm:t>
    </dgm:pt>
    <dgm:pt modelId="{BDFCD8CB-D797-465A-8810-A3F382C2A406}" type="sibTrans" cxnId="{AA2BF827-B389-4826-BBD8-BF1FE91414FC}">
      <dgm:prSet/>
      <dgm:spPr/>
      <dgm:t>
        <a:bodyPr/>
        <a:lstStyle/>
        <a:p>
          <a:endParaRPr lang="ru-RU"/>
        </a:p>
      </dgm:t>
    </dgm:pt>
    <dgm:pt modelId="{774D12EC-98B2-4D47-8A5D-982A3D15A787}">
      <dgm:prSet phldrT="[Текст]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2015 год</a:t>
          </a:r>
        </a:p>
        <a:p>
          <a:r>
            <a:rPr lang="ru-RU" dirty="0" smtClean="0"/>
            <a:t>2047,80 тыс.рублей</a:t>
          </a:r>
          <a:endParaRPr lang="ru-RU" dirty="0"/>
        </a:p>
      </dgm:t>
    </dgm:pt>
    <dgm:pt modelId="{CED55522-1CCC-42CB-A36D-77FD146F60CB}" type="parTrans" cxnId="{4B36329A-2B93-409C-8DE7-C48A42AC8DBC}">
      <dgm:prSet/>
      <dgm:spPr/>
      <dgm:t>
        <a:bodyPr/>
        <a:lstStyle/>
        <a:p>
          <a:endParaRPr lang="ru-RU"/>
        </a:p>
      </dgm:t>
    </dgm:pt>
    <dgm:pt modelId="{545F5313-DC89-43F7-9EB9-F1A2ED3B0765}" type="sibTrans" cxnId="{4B36329A-2B93-409C-8DE7-C48A42AC8DBC}">
      <dgm:prSet/>
      <dgm:spPr/>
      <dgm:t>
        <a:bodyPr/>
        <a:lstStyle/>
        <a:p>
          <a:endParaRPr lang="ru-RU"/>
        </a:p>
      </dgm:t>
    </dgm:pt>
    <dgm:pt modelId="{7231A808-8FA0-418C-9831-7463CFDC2200}">
      <dgm:prSet phldrT="[Текст]"/>
      <dgm:sp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2016 год</a:t>
          </a:r>
        </a:p>
        <a:p>
          <a:r>
            <a:rPr lang="ru-RU" dirty="0" smtClean="0"/>
            <a:t>2055,70 тыс.рублей</a:t>
          </a:r>
          <a:endParaRPr lang="ru-RU" dirty="0"/>
        </a:p>
      </dgm:t>
    </dgm:pt>
    <dgm:pt modelId="{BF428969-6F7D-4D7B-A877-425623DBFB76}" type="parTrans" cxnId="{6D5475A1-2090-42E8-ABFF-33C7F80DFC87}">
      <dgm:prSet/>
      <dgm:spPr/>
      <dgm:t>
        <a:bodyPr/>
        <a:lstStyle/>
        <a:p>
          <a:endParaRPr lang="ru-RU"/>
        </a:p>
      </dgm:t>
    </dgm:pt>
    <dgm:pt modelId="{173C3E60-CC86-4748-885C-905A56C04084}" type="sibTrans" cxnId="{6D5475A1-2090-42E8-ABFF-33C7F80DFC87}">
      <dgm:prSet/>
      <dgm:spPr/>
      <dgm:t>
        <a:bodyPr/>
        <a:lstStyle/>
        <a:p>
          <a:endParaRPr lang="ru-RU"/>
        </a:p>
      </dgm:t>
    </dgm:pt>
    <dgm:pt modelId="{7CD7ED40-9893-423A-BE35-3EFC86BAD977}" type="pres">
      <dgm:prSet presAssocID="{843858D2-6482-4B90-A978-F2DCB1A63771}" presName="Name0" presStyleCnt="0">
        <dgm:presLayoutVars>
          <dgm:dir/>
          <dgm:animLvl val="lvl"/>
          <dgm:resizeHandles val="exact"/>
        </dgm:presLayoutVars>
      </dgm:prSet>
      <dgm:spPr/>
    </dgm:pt>
    <dgm:pt modelId="{AFEA947E-2333-433C-8C91-782419AA9CA2}" type="pres">
      <dgm:prSet presAssocID="{50C32F33-3BD1-446F-A7E5-7DE9E4C2C7D4}" presName="parTxOnly" presStyleLbl="node1" presStyleIdx="0" presStyleCnt="3" custLinFactNeighborX="-11774" custLinFactNeighborY="75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2AC568-BF45-4034-87B2-95D394C1CAD6}" type="pres">
      <dgm:prSet presAssocID="{BDFCD8CB-D797-465A-8810-A3F382C2A406}" presName="parTxOnlySpace" presStyleCnt="0"/>
      <dgm:spPr/>
    </dgm:pt>
    <dgm:pt modelId="{A40D2FC3-97D0-4B19-B8BE-00A3826B460F}" type="pres">
      <dgm:prSet presAssocID="{774D12EC-98B2-4D47-8A5D-982A3D15A78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64420D-A584-4F1C-B3EE-865279F9B4EB}" type="pres">
      <dgm:prSet presAssocID="{545F5313-DC89-43F7-9EB9-F1A2ED3B0765}" presName="parTxOnlySpace" presStyleCnt="0"/>
      <dgm:spPr/>
    </dgm:pt>
    <dgm:pt modelId="{E26331DC-77DE-4D72-82D7-EE83D4ADFB87}" type="pres">
      <dgm:prSet presAssocID="{7231A808-8FA0-418C-9831-7463CFDC2200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FAEF2B-7EC2-4503-B44D-C4290BBB6FE2}" type="presOf" srcId="{843858D2-6482-4B90-A978-F2DCB1A63771}" destId="{7CD7ED40-9893-423A-BE35-3EFC86BAD977}" srcOrd="0" destOrd="0" presId="urn:microsoft.com/office/officeart/2005/8/layout/chevron1"/>
    <dgm:cxn modelId="{308B7F6D-636C-4764-BA93-2D3E861DD852}" type="presOf" srcId="{774D12EC-98B2-4D47-8A5D-982A3D15A787}" destId="{A40D2FC3-97D0-4B19-B8BE-00A3826B460F}" srcOrd="0" destOrd="0" presId="urn:microsoft.com/office/officeart/2005/8/layout/chevron1"/>
    <dgm:cxn modelId="{6D5475A1-2090-42E8-ABFF-33C7F80DFC87}" srcId="{843858D2-6482-4B90-A978-F2DCB1A63771}" destId="{7231A808-8FA0-418C-9831-7463CFDC2200}" srcOrd="2" destOrd="0" parTransId="{BF428969-6F7D-4D7B-A877-425623DBFB76}" sibTransId="{173C3E60-CC86-4748-885C-905A56C04084}"/>
    <dgm:cxn modelId="{ADDBA4D3-AB6D-4A53-A2BD-32F42693D0D1}" type="presOf" srcId="{7231A808-8FA0-418C-9831-7463CFDC2200}" destId="{E26331DC-77DE-4D72-82D7-EE83D4ADFB87}" srcOrd="0" destOrd="0" presId="urn:microsoft.com/office/officeart/2005/8/layout/chevron1"/>
    <dgm:cxn modelId="{4B36329A-2B93-409C-8DE7-C48A42AC8DBC}" srcId="{843858D2-6482-4B90-A978-F2DCB1A63771}" destId="{774D12EC-98B2-4D47-8A5D-982A3D15A787}" srcOrd="1" destOrd="0" parTransId="{CED55522-1CCC-42CB-A36D-77FD146F60CB}" sibTransId="{545F5313-DC89-43F7-9EB9-F1A2ED3B0765}"/>
    <dgm:cxn modelId="{AA2BF827-B389-4826-BBD8-BF1FE91414FC}" srcId="{843858D2-6482-4B90-A978-F2DCB1A63771}" destId="{50C32F33-3BD1-446F-A7E5-7DE9E4C2C7D4}" srcOrd="0" destOrd="0" parTransId="{D0AE6653-AB35-4B8F-9D4E-932296AA2AC7}" sibTransId="{BDFCD8CB-D797-465A-8810-A3F382C2A406}"/>
    <dgm:cxn modelId="{242CB115-CAB1-4444-8486-C3644AB56814}" type="presOf" srcId="{50C32F33-3BD1-446F-A7E5-7DE9E4C2C7D4}" destId="{AFEA947E-2333-433C-8C91-782419AA9CA2}" srcOrd="0" destOrd="0" presId="urn:microsoft.com/office/officeart/2005/8/layout/chevron1"/>
    <dgm:cxn modelId="{F177C11B-374A-4BC2-9409-37E49837129D}" type="presParOf" srcId="{7CD7ED40-9893-423A-BE35-3EFC86BAD977}" destId="{AFEA947E-2333-433C-8C91-782419AA9CA2}" srcOrd="0" destOrd="0" presId="urn:microsoft.com/office/officeart/2005/8/layout/chevron1"/>
    <dgm:cxn modelId="{F6EEFE6A-89EB-4291-9C29-F4252556FA14}" type="presParOf" srcId="{7CD7ED40-9893-423A-BE35-3EFC86BAD977}" destId="{6F2AC568-BF45-4034-87B2-95D394C1CAD6}" srcOrd="1" destOrd="0" presId="urn:microsoft.com/office/officeart/2005/8/layout/chevron1"/>
    <dgm:cxn modelId="{F5448A57-6CC3-400F-ADF7-603EDCA4F4A9}" type="presParOf" srcId="{7CD7ED40-9893-423A-BE35-3EFC86BAD977}" destId="{A40D2FC3-97D0-4B19-B8BE-00A3826B460F}" srcOrd="2" destOrd="0" presId="urn:microsoft.com/office/officeart/2005/8/layout/chevron1"/>
    <dgm:cxn modelId="{0679310D-5A5B-458D-98C6-22EB22780193}" type="presParOf" srcId="{7CD7ED40-9893-423A-BE35-3EFC86BAD977}" destId="{C264420D-A584-4F1C-B3EE-865279F9B4EB}" srcOrd="3" destOrd="0" presId="urn:microsoft.com/office/officeart/2005/8/layout/chevron1"/>
    <dgm:cxn modelId="{470F38DB-E812-4B18-8F47-F49681CCB189}" type="presParOf" srcId="{7CD7ED40-9893-423A-BE35-3EFC86BAD977}" destId="{E26331DC-77DE-4D72-82D7-EE83D4ADFB87}" srcOrd="4" destOrd="0" presId="urn:microsoft.com/office/officeart/2005/8/layout/chevron1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21E6AB6B-F4BC-4750-919C-B78C1747D656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B12AB6-50B6-4BAD-91A9-F08D3AE2485C}">
      <dgm:prSet custT="1"/>
      <dgm:spPr>
        <a:blipFill rotWithShape="0">
          <a:blip xmlns:r="http://schemas.openxmlformats.org/officeDocument/2006/relationships" r:embed="rId1">
            <a:duotone>
              <a:schemeClr val="accent5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</dgm:spPr>
      <dgm:t>
        <a:bodyPr/>
        <a:lstStyle/>
        <a:p>
          <a:pPr algn="just" rtl="0"/>
          <a:r>
            <a:rPr lang="ru-RU" sz="1200" b="1" i="0" baseline="0" dirty="0" smtClean="0"/>
            <a:t>В Ипатовском районе нет спортивного зала, обеспечивающего условия для проведения на современном уровне районных спортивных мероприятий и располагающего возможностями проведения соревнований краевого уровня. В целях  решения сложившейся ситуации определено строительство в 2015 году на территории г. Ипатово многофункционального физкультурно-оздоровительного комплекса с универсальным игровым спортивным залом площадью 1189.30м2. В 2011 году осуществлён отвод земельного участка и изготовлена проектно-сметная документация на строительство в г. Ипатово физкультурно-оздоровительного комплекса</a:t>
          </a:r>
          <a:r>
            <a:rPr lang="ru-RU" sz="1100" b="1" i="0" baseline="0" dirty="0" smtClean="0"/>
            <a:t>. </a:t>
          </a:r>
          <a:endParaRPr lang="ru-RU" sz="1100" b="1" i="0" baseline="0" dirty="0"/>
        </a:p>
      </dgm:t>
    </dgm:pt>
    <dgm:pt modelId="{C57ACCE8-7D14-42E9-BA4B-EF5FC6A46BAB}" type="parTrans" cxnId="{D51701D4-CAA1-457B-B300-618F4DAD7F57}">
      <dgm:prSet/>
      <dgm:spPr/>
      <dgm:t>
        <a:bodyPr/>
        <a:lstStyle/>
        <a:p>
          <a:endParaRPr lang="ru-RU"/>
        </a:p>
      </dgm:t>
    </dgm:pt>
    <dgm:pt modelId="{8876EF3C-8DBA-44FF-9E13-4C473664963C}" type="sibTrans" cxnId="{D51701D4-CAA1-457B-B300-618F4DAD7F57}">
      <dgm:prSet/>
      <dgm:spPr/>
      <dgm:t>
        <a:bodyPr/>
        <a:lstStyle/>
        <a:p>
          <a:endParaRPr lang="ru-RU"/>
        </a:p>
      </dgm:t>
    </dgm:pt>
    <dgm:pt modelId="{10B1AD0B-C0AD-44F0-BB2E-29C11B1130A3}">
      <dgm:prSet custT="1"/>
      <dgm:spPr>
        <a:blipFill rotWithShape="0">
          <a:blip xmlns:r="http://schemas.openxmlformats.org/officeDocument/2006/relationships" r:embed="rId1">
            <a:duotone>
              <a:schemeClr val="accent6">
                <a:shade val="45000"/>
                <a:satMod val="135000"/>
              </a:schemeClr>
              <a:prstClr val="white"/>
            </a:duotone>
          </a:blip>
          <a:tile tx="0" ty="0" sx="100000" sy="100000" flip="none" algn="tl"/>
        </a:blipFill>
      </dgm:spPr>
      <dgm:t>
        <a:bodyPr/>
        <a:lstStyle/>
        <a:p>
          <a:pPr algn="just" rtl="0"/>
          <a:r>
            <a:rPr lang="ru-RU" sz="1200" b="1" i="0" baseline="0" dirty="0" smtClean="0"/>
            <a:t>ФОК станет ядром спортивной жизни Ипатовского района. Введение в строй данного объекта позволит упорядочить физкультурную спортивную работу в районе, разместить на его базе детско-юношескую спортивную школу, увеличить количество и повысить качество проводимых физкультурно-спортивных мероприятий, расширить диапазон культивируемых видов спорта, значительно повысить количество занимающихся физкультурой и спортом на постоянной основе.</a:t>
          </a:r>
        </a:p>
      </dgm:t>
    </dgm:pt>
    <dgm:pt modelId="{F011AEB8-8888-4B5B-B04D-50F0977EDA50}" type="parTrans" cxnId="{7A11300D-B4ED-49C3-9794-F0B433ED65C4}">
      <dgm:prSet/>
      <dgm:spPr/>
      <dgm:t>
        <a:bodyPr/>
        <a:lstStyle/>
        <a:p>
          <a:endParaRPr lang="ru-RU"/>
        </a:p>
      </dgm:t>
    </dgm:pt>
    <dgm:pt modelId="{6512A1C5-051C-4851-AAFC-BE2D797F5603}" type="sibTrans" cxnId="{7A11300D-B4ED-49C3-9794-F0B433ED65C4}">
      <dgm:prSet/>
      <dgm:spPr/>
      <dgm:t>
        <a:bodyPr/>
        <a:lstStyle/>
        <a:p>
          <a:endParaRPr lang="ru-RU"/>
        </a:p>
      </dgm:t>
    </dgm:pt>
    <dgm:pt modelId="{BE927126-3D97-4C80-BF75-90BC9FC8626B}" type="pres">
      <dgm:prSet presAssocID="{21E6AB6B-F4BC-4750-919C-B78C1747D6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076FDF-7EFB-4F63-875E-594DDF1A1369}" type="pres">
      <dgm:prSet presAssocID="{4AB12AB6-50B6-4BAD-91A9-F08D3AE2485C}" presName="parentText" presStyleLbl="node1" presStyleIdx="0" presStyleCnt="2" custScaleY="12874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E7BA9-6E70-4BC7-A0E3-306BF58312C9}" type="pres">
      <dgm:prSet presAssocID="{8876EF3C-8DBA-44FF-9E13-4C473664963C}" presName="spacer" presStyleCnt="0"/>
      <dgm:spPr/>
    </dgm:pt>
    <dgm:pt modelId="{1212DE8A-60C1-4A82-8B56-36057272C322}" type="pres">
      <dgm:prSet presAssocID="{10B1AD0B-C0AD-44F0-BB2E-29C11B1130A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1701D4-CAA1-457B-B300-618F4DAD7F57}" srcId="{21E6AB6B-F4BC-4750-919C-B78C1747D656}" destId="{4AB12AB6-50B6-4BAD-91A9-F08D3AE2485C}" srcOrd="0" destOrd="0" parTransId="{C57ACCE8-7D14-42E9-BA4B-EF5FC6A46BAB}" sibTransId="{8876EF3C-8DBA-44FF-9E13-4C473664963C}"/>
    <dgm:cxn modelId="{B11D8F40-4EC8-49C1-A263-3D10BED154A5}" type="presOf" srcId="{21E6AB6B-F4BC-4750-919C-B78C1747D656}" destId="{BE927126-3D97-4C80-BF75-90BC9FC8626B}" srcOrd="0" destOrd="0" presId="urn:microsoft.com/office/officeart/2005/8/layout/vList2"/>
    <dgm:cxn modelId="{7A11300D-B4ED-49C3-9794-F0B433ED65C4}" srcId="{21E6AB6B-F4BC-4750-919C-B78C1747D656}" destId="{10B1AD0B-C0AD-44F0-BB2E-29C11B1130A3}" srcOrd="1" destOrd="0" parTransId="{F011AEB8-8888-4B5B-B04D-50F0977EDA50}" sibTransId="{6512A1C5-051C-4851-AAFC-BE2D797F5603}"/>
    <dgm:cxn modelId="{6EC01E0F-4861-40EF-BDC5-15C3CA2A6DB6}" type="presOf" srcId="{10B1AD0B-C0AD-44F0-BB2E-29C11B1130A3}" destId="{1212DE8A-60C1-4A82-8B56-36057272C322}" srcOrd="0" destOrd="0" presId="urn:microsoft.com/office/officeart/2005/8/layout/vList2"/>
    <dgm:cxn modelId="{ED10A302-8567-44E7-9192-10111DFA1FC7}" type="presOf" srcId="{4AB12AB6-50B6-4BAD-91A9-F08D3AE2485C}" destId="{7F076FDF-7EFB-4F63-875E-594DDF1A1369}" srcOrd="0" destOrd="0" presId="urn:microsoft.com/office/officeart/2005/8/layout/vList2"/>
    <dgm:cxn modelId="{934CE63D-1EB1-460C-8E1A-2649A68C555D}" type="presParOf" srcId="{BE927126-3D97-4C80-BF75-90BC9FC8626B}" destId="{7F076FDF-7EFB-4F63-875E-594DDF1A1369}" srcOrd="0" destOrd="0" presId="urn:microsoft.com/office/officeart/2005/8/layout/vList2"/>
    <dgm:cxn modelId="{670A9D77-9030-4A09-AF94-A701D90C7B0A}" type="presParOf" srcId="{BE927126-3D97-4C80-BF75-90BC9FC8626B}" destId="{356E7BA9-6E70-4BC7-A0E3-306BF58312C9}" srcOrd="1" destOrd="0" presId="urn:microsoft.com/office/officeart/2005/8/layout/vList2"/>
    <dgm:cxn modelId="{AC77B65A-0BF8-4340-951D-D2E020106BC7}" type="presParOf" srcId="{BE927126-3D97-4C80-BF75-90BC9FC8626B}" destId="{1212DE8A-60C1-4A82-8B56-36057272C322}" srcOrd="2" destOrd="0" presId="urn:microsoft.com/office/officeart/2005/8/layout/vList2"/>
  </dgm:cxnLst>
  <dgm:bg/>
  <dgm:whole/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F55781C-436E-463C-A153-62D25BD63BBD}" type="doc">
      <dgm:prSet loTypeId="urn:microsoft.com/office/officeart/2005/8/layout/hierarchy2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78DF343-32E1-4B3F-A5A7-B9E0C5DBA6A3}">
      <dgm:prSet phldrT="[Текст]"/>
      <dgm:spPr>
        <a:solidFill>
          <a:srgbClr val="006699"/>
        </a:solidFill>
      </dgm:spPr>
      <dgm:t>
        <a:bodyPr/>
        <a:lstStyle/>
        <a:p>
          <a:r>
            <a:rPr lang="ru-RU" dirty="0" smtClean="0"/>
            <a:t>НАПРАВЛЕНИЕ РАСХОДОВАНИЯ СРЕДСТВ ПРОГРАММЫ</a:t>
          </a:r>
          <a:endParaRPr lang="ru-RU" dirty="0"/>
        </a:p>
      </dgm:t>
    </dgm:pt>
    <dgm:pt modelId="{A8C7034F-5550-4381-9D85-CEA1838A1D1C}" type="parTrans" cxnId="{29DA9C86-55B6-4B67-B26A-698AD32C9F06}">
      <dgm:prSet/>
      <dgm:spPr/>
      <dgm:t>
        <a:bodyPr/>
        <a:lstStyle/>
        <a:p>
          <a:endParaRPr lang="ru-RU"/>
        </a:p>
      </dgm:t>
    </dgm:pt>
    <dgm:pt modelId="{8DB426C8-98B2-433A-AD61-670A37A1C6F0}" type="sibTrans" cxnId="{29DA9C86-55B6-4B67-B26A-698AD32C9F06}">
      <dgm:prSet/>
      <dgm:spPr/>
      <dgm:t>
        <a:bodyPr/>
        <a:lstStyle/>
        <a:p>
          <a:endParaRPr lang="ru-RU"/>
        </a:p>
      </dgm:t>
    </dgm:pt>
    <dgm:pt modelId="{120EA903-DE95-4EF7-8794-9429EC5D9027}">
      <dgm:prSet phldrT="[Текст]"/>
      <dgm:spPr>
        <a:solidFill>
          <a:srgbClr val="3333CC"/>
        </a:solidFill>
      </dgm:spPr>
      <dgm:t>
        <a:bodyPr/>
        <a:lstStyle/>
        <a:p>
          <a:r>
            <a:rPr lang="ru-RU" dirty="0" smtClean="0"/>
            <a:t>МУНИЦИПАЛЬНЫЙ ДОРОЖНЫЙ ФОНД ИПАТОВСКОГО</a:t>
          </a:r>
        </a:p>
        <a:p>
          <a:r>
            <a:rPr lang="ru-RU" dirty="0" smtClean="0"/>
            <a:t> РАЙОНА</a:t>
          </a:r>
        </a:p>
        <a:p>
          <a:r>
            <a:rPr lang="ru-RU" dirty="0" smtClean="0"/>
            <a:t>8500,00 ТЫС.РУБЛЕЙ</a:t>
          </a:r>
          <a:endParaRPr lang="ru-RU" dirty="0"/>
        </a:p>
      </dgm:t>
    </dgm:pt>
    <dgm:pt modelId="{09051981-97A3-411A-AA72-701552B88017}" type="parTrans" cxnId="{587EAC1F-DFD9-4475-B32E-623CC89E0061}">
      <dgm:prSet/>
      <dgm:spPr>
        <a:scene3d>
          <a:camera prst="orthographicFront"/>
          <a:lightRig rig="threePt" dir="t"/>
        </a:scene3d>
        <a:sp3d z="-40000" contourW="31750" prstMaterial="matte">
          <a:bevelT/>
          <a:contourClr>
            <a:srgbClr val="0066FF"/>
          </a:contourClr>
        </a:sp3d>
      </dgm:spPr>
      <dgm:t>
        <a:bodyPr/>
        <a:lstStyle/>
        <a:p>
          <a:endParaRPr lang="ru-RU"/>
        </a:p>
      </dgm:t>
    </dgm:pt>
    <dgm:pt modelId="{8360B42A-0BAD-451D-84FD-9EBA63B6668E}" type="sibTrans" cxnId="{587EAC1F-DFD9-4475-B32E-623CC89E0061}">
      <dgm:prSet/>
      <dgm:spPr/>
      <dgm:t>
        <a:bodyPr/>
        <a:lstStyle/>
        <a:p>
          <a:endParaRPr lang="ru-RU"/>
        </a:p>
      </dgm:t>
    </dgm:pt>
    <dgm:pt modelId="{6668DD9C-7628-4C48-A9CB-F0EA86F3E8CD}">
      <dgm:prSet phldrT="[Текст]"/>
      <dgm:spPr>
        <a:solidFill>
          <a:srgbClr val="3333CC"/>
        </a:solidFill>
      </dgm:spPr>
      <dgm:t>
        <a:bodyPr/>
        <a:lstStyle/>
        <a:p>
          <a:r>
            <a:rPr lang="ru-RU" dirty="0" smtClean="0"/>
            <a:t>РЕМОНТ  АВТОМОБИЛЬНЫХ ДОРОГ</a:t>
          </a:r>
        </a:p>
        <a:p>
          <a:r>
            <a:rPr lang="ru-RU" dirty="0" smtClean="0"/>
            <a:t>1000,00 ТЫС.РУБЛЕЙ</a:t>
          </a:r>
          <a:endParaRPr lang="ru-RU" dirty="0"/>
        </a:p>
      </dgm:t>
    </dgm:pt>
    <dgm:pt modelId="{9E02E91D-85A0-4074-9F3B-9C81159799B3}" type="parTrans" cxnId="{83EC0CE2-B37C-4FD8-B8A0-BA647F054535}">
      <dgm:prSet/>
      <dgm:spPr>
        <a:scene3d>
          <a:camera prst="orthographicFront"/>
          <a:lightRig rig="chilly" dir="t"/>
        </a:scene3d>
        <a:sp3d z="-40000" contourW="31750" prstMaterial="matte">
          <a:bevelT/>
          <a:contourClr>
            <a:srgbClr val="3333CC"/>
          </a:contourClr>
        </a:sp3d>
      </dgm:spPr>
      <dgm:t>
        <a:bodyPr/>
        <a:lstStyle/>
        <a:p>
          <a:endParaRPr lang="ru-RU"/>
        </a:p>
      </dgm:t>
    </dgm:pt>
    <dgm:pt modelId="{CFA0E54C-3066-445D-B768-465DF45849F9}" type="sibTrans" cxnId="{83EC0CE2-B37C-4FD8-B8A0-BA647F054535}">
      <dgm:prSet/>
      <dgm:spPr/>
      <dgm:t>
        <a:bodyPr/>
        <a:lstStyle/>
        <a:p>
          <a:endParaRPr lang="ru-RU"/>
        </a:p>
      </dgm:t>
    </dgm:pt>
    <dgm:pt modelId="{2E8F8A7D-890B-4283-915B-7F093BCF359E}">
      <dgm:prSet phldrT="[Текст]"/>
      <dgm:spPr>
        <a:solidFill>
          <a:srgbClr val="3333CC"/>
        </a:solidFill>
      </dgm:spPr>
      <dgm:t>
        <a:bodyPr/>
        <a:lstStyle/>
        <a:p>
          <a:r>
            <a:rPr lang="ru-RU" dirty="0" smtClean="0"/>
            <a:t>СОДЕРЖАНИЕ  АВТОМОБИЛЬНЫХ ДОРОГ</a:t>
          </a:r>
        </a:p>
        <a:p>
          <a:r>
            <a:rPr lang="ru-RU" dirty="0" smtClean="0"/>
            <a:t>7500,00 ТЫС.РУБЛЕЙ</a:t>
          </a:r>
          <a:endParaRPr lang="ru-RU" dirty="0"/>
        </a:p>
      </dgm:t>
    </dgm:pt>
    <dgm:pt modelId="{E25B8005-723F-45C3-BA90-611F3D6298CC}" type="parTrans" cxnId="{9F16C4BA-FF9F-4906-988E-385AB86C7DAB}">
      <dgm:prSet/>
      <dgm:spPr>
        <a:scene3d>
          <a:camera prst="orthographicFront"/>
          <a:lightRig rig="chilly" dir="t"/>
        </a:scene3d>
        <a:sp3d z="-40000" contourW="31750" prstMaterial="matte">
          <a:bevelT/>
          <a:contourClr>
            <a:srgbClr val="3333CC"/>
          </a:contourClr>
        </a:sp3d>
      </dgm:spPr>
      <dgm:t>
        <a:bodyPr/>
        <a:lstStyle/>
        <a:p>
          <a:endParaRPr lang="ru-RU"/>
        </a:p>
      </dgm:t>
    </dgm:pt>
    <dgm:pt modelId="{8F80BE73-E585-4B36-8C5D-FAEF30EC7813}" type="sibTrans" cxnId="{9F16C4BA-FF9F-4906-988E-385AB86C7DAB}">
      <dgm:prSet/>
      <dgm:spPr/>
      <dgm:t>
        <a:bodyPr/>
        <a:lstStyle/>
        <a:p>
          <a:endParaRPr lang="ru-RU"/>
        </a:p>
      </dgm:t>
    </dgm:pt>
    <dgm:pt modelId="{2AFEDE0D-7357-47B3-95D0-5CC85A7A8900}">
      <dgm:prSet phldrT="[Текст]"/>
      <dgm:spPr>
        <a:solidFill>
          <a:srgbClr val="CC0066"/>
        </a:solidFill>
      </dgm:spPr>
      <dgm:t>
        <a:bodyPr/>
        <a:lstStyle/>
        <a:p>
          <a:r>
            <a:rPr lang="ru-RU" dirty="0" smtClean="0"/>
            <a:t>ПРОФИЛАКТИКА ДЕТСКОГО ТРАВМАТИЗМА</a:t>
          </a:r>
        </a:p>
        <a:p>
          <a:r>
            <a:rPr lang="ru-RU" dirty="0" smtClean="0"/>
            <a:t>12,00 ТЫС.РУБЛЕЙ</a:t>
          </a:r>
          <a:endParaRPr lang="ru-RU" dirty="0"/>
        </a:p>
      </dgm:t>
    </dgm:pt>
    <dgm:pt modelId="{48A061A2-C373-4824-B199-30F3E5543E23}" type="parTrans" cxnId="{3EA2D60C-455E-4884-9A1E-D44F92B592DD}">
      <dgm:prSet/>
      <dgm:spPr>
        <a:scene3d>
          <a:camera prst="orthographicFront"/>
          <a:lightRig rig="threePt" dir="t"/>
        </a:scene3d>
        <a:sp3d z="-40000" contourW="31750" prstMaterial="matte">
          <a:bevelT/>
          <a:contourClr>
            <a:srgbClr val="0066FF"/>
          </a:contourClr>
        </a:sp3d>
      </dgm:spPr>
      <dgm:t>
        <a:bodyPr/>
        <a:lstStyle/>
        <a:p>
          <a:endParaRPr lang="ru-RU"/>
        </a:p>
      </dgm:t>
    </dgm:pt>
    <dgm:pt modelId="{8529B908-003B-4D0E-8BAA-D39643C03825}" type="sibTrans" cxnId="{3EA2D60C-455E-4884-9A1E-D44F92B592DD}">
      <dgm:prSet/>
      <dgm:spPr/>
      <dgm:t>
        <a:bodyPr/>
        <a:lstStyle/>
        <a:p>
          <a:endParaRPr lang="ru-RU"/>
        </a:p>
      </dgm:t>
    </dgm:pt>
    <dgm:pt modelId="{49552667-B41D-4384-8D45-4BD151CD60FB}">
      <dgm:prSet phldrT="[Текст]"/>
      <dgm:spPr>
        <a:solidFill>
          <a:srgbClr val="CC0066"/>
        </a:solidFill>
      </dgm:spPr>
      <dgm:t>
        <a:bodyPr/>
        <a:lstStyle/>
        <a:p>
          <a:r>
            <a:rPr lang="ru-RU" dirty="0" smtClean="0"/>
            <a:t>МЕРОПРИЯТИЯ ПО ПРЕДОТВРАЩЕНИЮ ДЕТСКОГО ТРАВМАТИЗМА</a:t>
          </a:r>
        </a:p>
        <a:p>
          <a:r>
            <a:rPr lang="ru-RU" dirty="0" smtClean="0"/>
            <a:t>12,00 ТЫС.РУБЛЕЙ</a:t>
          </a:r>
          <a:endParaRPr lang="ru-RU" dirty="0"/>
        </a:p>
      </dgm:t>
    </dgm:pt>
    <dgm:pt modelId="{D7E41BCE-65AB-4896-9FB2-A1694DF5F139}" type="parTrans" cxnId="{9FC4FCEE-6E26-4346-80E2-517ED7D41388}">
      <dgm:prSet/>
      <dgm:spPr>
        <a:scene3d>
          <a:camera prst="orthographicFront"/>
          <a:lightRig rig="chilly" dir="t"/>
        </a:scene3d>
        <a:sp3d z="-40000" contourW="31750" prstMaterial="matte">
          <a:bevelT/>
          <a:contourClr>
            <a:srgbClr val="CC0066"/>
          </a:contourClr>
        </a:sp3d>
      </dgm:spPr>
      <dgm:t>
        <a:bodyPr/>
        <a:lstStyle/>
        <a:p>
          <a:endParaRPr lang="ru-RU"/>
        </a:p>
      </dgm:t>
    </dgm:pt>
    <dgm:pt modelId="{0EE3DBB1-DDB7-4F9A-9218-2142E3BE9E23}" type="sibTrans" cxnId="{9FC4FCEE-6E26-4346-80E2-517ED7D41388}">
      <dgm:prSet/>
      <dgm:spPr/>
      <dgm:t>
        <a:bodyPr/>
        <a:lstStyle/>
        <a:p>
          <a:endParaRPr lang="ru-RU"/>
        </a:p>
      </dgm:t>
    </dgm:pt>
    <dgm:pt modelId="{9E70965E-EDEC-4415-B575-595DD25682B0}" type="pres">
      <dgm:prSet presAssocID="{1F55781C-436E-463C-A153-62D25BD63BBD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3C8F16-FDD8-4C76-9030-AD19D04EA509}" type="pres">
      <dgm:prSet presAssocID="{578DF343-32E1-4B3F-A5A7-B9E0C5DBA6A3}" presName="root1" presStyleCnt="0"/>
      <dgm:spPr/>
    </dgm:pt>
    <dgm:pt modelId="{38B2BC10-5FB8-461F-AD55-635C227D3F0D}" type="pres">
      <dgm:prSet presAssocID="{578DF343-32E1-4B3F-A5A7-B9E0C5DBA6A3}" presName="LevelOneTextNode" presStyleLbl="node0" presStyleIdx="0" presStyleCnt="1" custScaleX="64445" custScaleY="117177" custLinFactNeighborX="-10816" custLinFactNeighborY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1A7154-B454-4801-AD2D-8864AF5AFAD0}" type="pres">
      <dgm:prSet presAssocID="{578DF343-32E1-4B3F-A5A7-B9E0C5DBA6A3}" presName="level2hierChild" presStyleCnt="0"/>
      <dgm:spPr/>
    </dgm:pt>
    <dgm:pt modelId="{29CE3434-AE50-4964-BDA2-432ED79A4E63}" type="pres">
      <dgm:prSet presAssocID="{09051981-97A3-411A-AA72-701552B88017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6239EDD0-0917-4F4C-9FBE-EB4153346EAA}" type="pres">
      <dgm:prSet presAssocID="{09051981-97A3-411A-AA72-701552B88017}" presName="connTx" presStyleLbl="parChTrans1D2" presStyleIdx="0" presStyleCnt="2"/>
      <dgm:spPr/>
      <dgm:t>
        <a:bodyPr/>
        <a:lstStyle/>
        <a:p>
          <a:endParaRPr lang="ru-RU"/>
        </a:p>
      </dgm:t>
    </dgm:pt>
    <dgm:pt modelId="{098E9A08-E0D1-432E-BA10-12D8C99F2DB3}" type="pres">
      <dgm:prSet presAssocID="{120EA903-DE95-4EF7-8794-9429EC5D9027}" presName="root2" presStyleCnt="0"/>
      <dgm:spPr/>
    </dgm:pt>
    <dgm:pt modelId="{AA94C888-BBF3-41A7-9098-0D24F09D5912}" type="pres">
      <dgm:prSet presAssocID="{120EA903-DE95-4EF7-8794-9429EC5D9027}" presName="LevelTwoTextNode" presStyleLbl="node2" presStyleIdx="0" presStyleCnt="2" custScaleX="71661" custScaleY="131863" custLinFactNeighborX="-31645" custLinFactNeighborY="-20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EA3AB1A-9A40-4C32-ACDE-D932D8867338}" type="pres">
      <dgm:prSet presAssocID="{120EA903-DE95-4EF7-8794-9429EC5D9027}" presName="level3hierChild" presStyleCnt="0"/>
      <dgm:spPr/>
    </dgm:pt>
    <dgm:pt modelId="{9FB0942C-E17F-488E-87BF-061D530B7749}" type="pres">
      <dgm:prSet presAssocID="{9E02E91D-85A0-4074-9F3B-9C81159799B3}" presName="conn2-1" presStyleLbl="parChTrans1D3" presStyleIdx="0" presStyleCnt="3"/>
      <dgm:spPr/>
      <dgm:t>
        <a:bodyPr/>
        <a:lstStyle/>
        <a:p>
          <a:endParaRPr lang="ru-RU"/>
        </a:p>
      </dgm:t>
    </dgm:pt>
    <dgm:pt modelId="{DC43FEB3-04FC-49DD-B268-70E99083E4C2}" type="pres">
      <dgm:prSet presAssocID="{9E02E91D-85A0-4074-9F3B-9C81159799B3}" presName="connTx" presStyleLbl="parChTrans1D3" presStyleIdx="0" presStyleCnt="3"/>
      <dgm:spPr/>
      <dgm:t>
        <a:bodyPr/>
        <a:lstStyle/>
        <a:p>
          <a:endParaRPr lang="ru-RU"/>
        </a:p>
      </dgm:t>
    </dgm:pt>
    <dgm:pt modelId="{1AF316E0-4A79-4876-A5C5-30DB20FA6701}" type="pres">
      <dgm:prSet presAssocID="{6668DD9C-7628-4C48-A9CB-F0EA86F3E8CD}" presName="root2" presStyleCnt="0"/>
      <dgm:spPr/>
    </dgm:pt>
    <dgm:pt modelId="{45DFB3A7-EF97-4C67-AA6C-F1AD9BF4FAD3}" type="pres">
      <dgm:prSet presAssocID="{6668DD9C-7628-4C48-A9CB-F0EA86F3E8CD}" presName="LevelTwoTextNode" presStyleLbl="node3" presStyleIdx="0" presStyleCnt="3" custScaleX="75147" custScaleY="99538" custLinFactNeighborX="-46204" custLinFactNeighborY="1066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EC4144-CAF5-4144-BFF1-348AA94C6C04}" type="pres">
      <dgm:prSet presAssocID="{6668DD9C-7628-4C48-A9CB-F0EA86F3E8CD}" presName="level3hierChild" presStyleCnt="0"/>
      <dgm:spPr/>
    </dgm:pt>
    <dgm:pt modelId="{A984C5F9-2B9D-4265-BEDE-6E4E613AA7E1}" type="pres">
      <dgm:prSet presAssocID="{E25B8005-723F-45C3-BA90-611F3D6298CC}" presName="conn2-1" presStyleLbl="parChTrans1D3" presStyleIdx="1" presStyleCnt="3"/>
      <dgm:spPr/>
      <dgm:t>
        <a:bodyPr/>
        <a:lstStyle/>
        <a:p>
          <a:endParaRPr lang="ru-RU"/>
        </a:p>
      </dgm:t>
    </dgm:pt>
    <dgm:pt modelId="{831F3D34-BD3C-460F-BF1B-73A3A2C80FF9}" type="pres">
      <dgm:prSet presAssocID="{E25B8005-723F-45C3-BA90-611F3D6298CC}" presName="connTx" presStyleLbl="parChTrans1D3" presStyleIdx="1" presStyleCnt="3"/>
      <dgm:spPr/>
      <dgm:t>
        <a:bodyPr/>
        <a:lstStyle/>
        <a:p>
          <a:endParaRPr lang="ru-RU"/>
        </a:p>
      </dgm:t>
    </dgm:pt>
    <dgm:pt modelId="{091F132B-BC1C-4F64-AD3C-F2D3EC5F2B14}" type="pres">
      <dgm:prSet presAssocID="{2E8F8A7D-890B-4283-915B-7F093BCF359E}" presName="root2" presStyleCnt="0"/>
      <dgm:spPr/>
    </dgm:pt>
    <dgm:pt modelId="{CBA44D32-B7B4-42C2-8770-D344C484DDC6}" type="pres">
      <dgm:prSet presAssocID="{2E8F8A7D-890B-4283-915B-7F093BCF359E}" presName="LevelTwoTextNode" presStyleLbl="node3" presStyleIdx="1" presStyleCnt="3" custScaleX="73049" custScaleY="96258" custLinFactNeighborX="-43507" custLinFactNeighborY="1061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CF5F08-29AC-482F-B28E-30E31422F4E3}" type="pres">
      <dgm:prSet presAssocID="{2E8F8A7D-890B-4283-915B-7F093BCF359E}" presName="level3hierChild" presStyleCnt="0"/>
      <dgm:spPr/>
    </dgm:pt>
    <dgm:pt modelId="{6280DB5B-B701-4C02-9205-EA0AC165407F}" type="pres">
      <dgm:prSet presAssocID="{48A061A2-C373-4824-B199-30F3E5543E23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F6B88FE2-E038-4C14-8E6A-17C242FFEABE}" type="pres">
      <dgm:prSet presAssocID="{48A061A2-C373-4824-B199-30F3E5543E23}" presName="connTx" presStyleLbl="parChTrans1D2" presStyleIdx="1" presStyleCnt="2"/>
      <dgm:spPr/>
      <dgm:t>
        <a:bodyPr/>
        <a:lstStyle/>
        <a:p>
          <a:endParaRPr lang="ru-RU"/>
        </a:p>
      </dgm:t>
    </dgm:pt>
    <dgm:pt modelId="{DA2DF32F-BFB1-4903-B623-4A0126AF93E5}" type="pres">
      <dgm:prSet presAssocID="{2AFEDE0D-7357-47B3-95D0-5CC85A7A8900}" presName="root2" presStyleCnt="0"/>
      <dgm:spPr/>
    </dgm:pt>
    <dgm:pt modelId="{CF78DA70-1352-4737-8DC8-CBEC54CB6B46}" type="pres">
      <dgm:prSet presAssocID="{2AFEDE0D-7357-47B3-95D0-5CC85A7A8900}" presName="LevelTwoTextNode" presStyleLbl="node2" presStyleIdx="1" presStyleCnt="2" custScaleX="66266" custScaleY="121756" custLinFactNeighborX="-26251" custLinFactNeighborY="124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909398D-CD8C-4C20-A02F-9E35855AF249}" type="pres">
      <dgm:prSet presAssocID="{2AFEDE0D-7357-47B3-95D0-5CC85A7A8900}" presName="level3hierChild" presStyleCnt="0"/>
      <dgm:spPr/>
    </dgm:pt>
    <dgm:pt modelId="{576542B2-F878-4647-B759-73E459490D6A}" type="pres">
      <dgm:prSet presAssocID="{D7E41BCE-65AB-4896-9FB2-A1694DF5F139}" presName="conn2-1" presStyleLbl="parChTrans1D3" presStyleIdx="2" presStyleCnt="3"/>
      <dgm:spPr/>
      <dgm:t>
        <a:bodyPr/>
        <a:lstStyle/>
        <a:p>
          <a:endParaRPr lang="ru-RU"/>
        </a:p>
      </dgm:t>
    </dgm:pt>
    <dgm:pt modelId="{3A1EBDAB-C923-4ADB-B9F4-A07F9C4FE60F}" type="pres">
      <dgm:prSet presAssocID="{D7E41BCE-65AB-4896-9FB2-A1694DF5F139}" presName="connTx" presStyleLbl="parChTrans1D3" presStyleIdx="2" presStyleCnt="3"/>
      <dgm:spPr/>
      <dgm:t>
        <a:bodyPr/>
        <a:lstStyle/>
        <a:p>
          <a:endParaRPr lang="ru-RU"/>
        </a:p>
      </dgm:t>
    </dgm:pt>
    <dgm:pt modelId="{8642C35E-6CAE-401F-99BD-2A8478F1E3EF}" type="pres">
      <dgm:prSet presAssocID="{49552667-B41D-4384-8D45-4BD151CD60FB}" presName="root2" presStyleCnt="0"/>
      <dgm:spPr/>
    </dgm:pt>
    <dgm:pt modelId="{BA3ADB2E-682F-40B3-99A0-D977144ABAF5}" type="pres">
      <dgm:prSet presAssocID="{49552667-B41D-4384-8D45-4BD151CD60FB}" presName="LevelTwoTextNode" presStyleLbl="node3" presStyleIdx="2" presStyleCnt="3" custScaleX="71202" custScaleY="91828" custLinFactNeighborX="-37265" custLinFactNeighborY="1403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DEACBAE-DF90-490E-95F1-3CEED2456153}" type="pres">
      <dgm:prSet presAssocID="{49552667-B41D-4384-8D45-4BD151CD60FB}" presName="level3hierChild" presStyleCnt="0"/>
      <dgm:spPr/>
    </dgm:pt>
  </dgm:ptLst>
  <dgm:cxnLst>
    <dgm:cxn modelId="{9F16C4BA-FF9F-4906-988E-385AB86C7DAB}" srcId="{120EA903-DE95-4EF7-8794-9429EC5D9027}" destId="{2E8F8A7D-890B-4283-915B-7F093BCF359E}" srcOrd="1" destOrd="0" parTransId="{E25B8005-723F-45C3-BA90-611F3D6298CC}" sibTransId="{8F80BE73-E585-4B36-8C5D-FAEF30EC7813}"/>
    <dgm:cxn modelId="{E58459C1-65B5-4EC8-8F6A-2DAACFEE3E97}" type="presOf" srcId="{120EA903-DE95-4EF7-8794-9429EC5D9027}" destId="{AA94C888-BBF3-41A7-9098-0D24F09D5912}" srcOrd="0" destOrd="0" presId="urn:microsoft.com/office/officeart/2005/8/layout/hierarchy2"/>
    <dgm:cxn modelId="{10EA8FE0-A465-4410-A9BC-8CA7830E3D8E}" type="presOf" srcId="{09051981-97A3-411A-AA72-701552B88017}" destId="{29CE3434-AE50-4964-BDA2-432ED79A4E63}" srcOrd="0" destOrd="0" presId="urn:microsoft.com/office/officeart/2005/8/layout/hierarchy2"/>
    <dgm:cxn modelId="{4F15AE02-28D4-4851-B458-447D8EAA96BA}" type="presOf" srcId="{9E02E91D-85A0-4074-9F3B-9C81159799B3}" destId="{DC43FEB3-04FC-49DD-B268-70E99083E4C2}" srcOrd="1" destOrd="0" presId="urn:microsoft.com/office/officeart/2005/8/layout/hierarchy2"/>
    <dgm:cxn modelId="{587EAC1F-DFD9-4475-B32E-623CC89E0061}" srcId="{578DF343-32E1-4B3F-A5A7-B9E0C5DBA6A3}" destId="{120EA903-DE95-4EF7-8794-9429EC5D9027}" srcOrd="0" destOrd="0" parTransId="{09051981-97A3-411A-AA72-701552B88017}" sibTransId="{8360B42A-0BAD-451D-84FD-9EBA63B6668E}"/>
    <dgm:cxn modelId="{0114DF20-3543-4D93-B077-5E7117BD83CF}" type="presOf" srcId="{48A061A2-C373-4824-B199-30F3E5543E23}" destId="{F6B88FE2-E038-4C14-8E6A-17C242FFEABE}" srcOrd="1" destOrd="0" presId="urn:microsoft.com/office/officeart/2005/8/layout/hierarchy2"/>
    <dgm:cxn modelId="{3C4DA956-F2C6-4CC4-831C-EE71A94731E3}" type="presOf" srcId="{9E02E91D-85A0-4074-9F3B-9C81159799B3}" destId="{9FB0942C-E17F-488E-87BF-061D530B7749}" srcOrd="0" destOrd="0" presId="urn:microsoft.com/office/officeart/2005/8/layout/hierarchy2"/>
    <dgm:cxn modelId="{000C94E6-FE22-4DB3-980B-3AFF7268F0DB}" type="presOf" srcId="{48A061A2-C373-4824-B199-30F3E5543E23}" destId="{6280DB5B-B701-4C02-9205-EA0AC165407F}" srcOrd="0" destOrd="0" presId="urn:microsoft.com/office/officeart/2005/8/layout/hierarchy2"/>
    <dgm:cxn modelId="{29DA9C86-55B6-4B67-B26A-698AD32C9F06}" srcId="{1F55781C-436E-463C-A153-62D25BD63BBD}" destId="{578DF343-32E1-4B3F-A5A7-B9E0C5DBA6A3}" srcOrd="0" destOrd="0" parTransId="{A8C7034F-5550-4381-9D85-CEA1838A1D1C}" sibTransId="{8DB426C8-98B2-433A-AD61-670A37A1C6F0}"/>
    <dgm:cxn modelId="{F3E52722-AFB1-4F31-B647-A96A5F55AE41}" type="presOf" srcId="{49552667-B41D-4384-8D45-4BD151CD60FB}" destId="{BA3ADB2E-682F-40B3-99A0-D977144ABAF5}" srcOrd="0" destOrd="0" presId="urn:microsoft.com/office/officeart/2005/8/layout/hierarchy2"/>
    <dgm:cxn modelId="{9FC4FCEE-6E26-4346-80E2-517ED7D41388}" srcId="{2AFEDE0D-7357-47B3-95D0-5CC85A7A8900}" destId="{49552667-B41D-4384-8D45-4BD151CD60FB}" srcOrd="0" destOrd="0" parTransId="{D7E41BCE-65AB-4896-9FB2-A1694DF5F139}" sibTransId="{0EE3DBB1-DDB7-4F9A-9218-2142E3BE9E23}"/>
    <dgm:cxn modelId="{83EC0CE2-B37C-4FD8-B8A0-BA647F054535}" srcId="{120EA903-DE95-4EF7-8794-9429EC5D9027}" destId="{6668DD9C-7628-4C48-A9CB-F0EA86F3E8CD}" srcOrd="0" destOrd="0" parTransId="{9E02E91D-85A0-4074-9F3B-9C81159799B3}" sibTransId="{CFA0E54C-3066-445D-B768-465DF45849F9}"/>
    <dgm:cxn modelId="{5CC35E7F-D7AC-4989-AFC8-A27267C4461C}" type="presOf" srcId="{D7E41BCE-65AB-4896-9FB2-A1694DF5F139}" destId="{576542B2-F878-4647-B759-73E459490D6A}" srcOrd="0" destOrd="0" presId="urn:microsoft.com/office/officeart/2005/8/layout/hierarchy2"/>
    <dgm:cxn modelId="{6D3E7C26-4BD2-4098-90E7-8C55B4DFD3AC}" type="presOf" srcId="{2E8F8A7D-890B-4283-915B-7F093BCF359E}" destId="{CBA44D32-B7B4-42C2-8770-D344C484DDC6}" srcOrd="0" destOrd="0" presId="urn:microsoft.com/office/officeart/2005/8/layout/hierarchy2"/>
    <dgm:cxn modelId="{7734C654-1847-47A7-AF8E-044CC8B238CA}" type="presOf" srcId="{1F55781C-436E-463C-A153-62D25BD63BBD}" destId="{9E70965E-EDEC-4415-B575-595DD25682B0}" srcOrd="0" destOrd="0" presId="urn:microsoft.com/office/officeart/2005/8/layout/hierarchy2"/>
    <dgm:cxn modelId="{C2764198-C151-4068-A9C6-0927BCD97A4C}" type="presOf" srcId="{E25B8005-723F-45C3-BA90-611F3D6298CC}" destId="{831F3D34-BD3C-460F-BF1B-73A3A2C80FF9}" srcOrd="1" destOrd="0" presId="urn:microsoft.com/office/officeart/2005/8/layout/hierarchy2"/>
    <dgm:cxn modelId="{F9D41472-D983-45D4-BFDF-03BACB750D03}" type="presOf" srcId="{09051981-97A3-411A-AA72-701552B88017}" destId="{6239EDD0-0917-4F4C-9FBE-EB4153346EAA}" srcOrd="1" destOrd="0" presId="urn:microsoft.com/office/officeart/2005/8/layout/hierarchy2"/>
    <dgm:cxn modelId="{A3166DB0-9161-451D-B6FB-EB75846C918F}" type="presOf" srcId="{6668DD9C-7628-4C48-A9CB-F0EA86F3E8CD}" destId="{45DFB3A7-EF97-4C67-AA6C-F1AD9BF4FAD3}" srcOrd="0" destOrd="0" presId="urn:microsoft.com/office/officeart/2005/8/layout/hierarchy2"/>
    <dgm:cxn modelId="{3EA2D60C-455E-4884-9A1E-D44F92B592DD}" srcId="{578DF343-32E1-4B3F-A5A7-B9E0C5DBA6A3}" destId="{2AFEDE0D-7357-47B3-95D0-5CC85A7A8900}" srcOrd="1" destOrd="0" parTransId="{48A061A2-C373-4824-B199-30F3E5543E23}" sibTransId="{8529B908-003B-4D0E-8BAA-D39643C03825}"/>
    <dgm:cxn modelId="{35450622-5371-472B-9998-69F0A77FE45B}" type="presOf" srcId="{578DF343-32E1-4B3F-A5A7-B9E0C5DBA6A3}" destId="{38B2BC10-5FB8-461F-AD55-635C227D3F0D}" srcOrd="0" destOrd="0" presId="urn:microsoft.com/office/officeart/2005/8/layout/hierarchy2"/>
    <dgm:cxn modelId="{0F71C83F-0003-421D-9FE0-F05AB9FA1FD2}" type="presOf" srcId="{D7E41BCE-65AB-4896-9FB2-A1694DF5F139}" destId="{3A1EBDAB-C923-4ADB-B9F4-A07F9C4FE60F}" srcOrd="1" destOrd="0" presId="urn:microsoft.com/office/officeart/2005/8/layout/hierarchy2"/>
    <dgm:cxn modelId="{15064A63-1233-4EDF-8837-ECB019ADDE8A}" type="presOf" srcId="{2AFEDE0D-7357-47B3-95D0-5CC85A7A8900}" destId="{CF78DA70-1352-4737-8DC8-CBEC54CB6B46}" srcOrd="0" destOrd="0" presId="urn:microsoft.com/office/officeart/2005/8/layout/hierarchy2"/>
    <dgm:cxn modelId="{83CECAF6-ABF8-4939-995D-5847DC46C549}" type="presOf" srcId="{E25B8005-723F-45C3-BA90-611F3D6298CC}" destId="{A984C5F9-2B9D-4265-BEDE-6E4E613AA7E1}" srcOrd="0" destOrd="0" presId="urn:microsoft.com/office/officeart/2005/8/layout/hierarchy2"/>
    <dgm:cxn modelId="{B67F73CB-1E9B-4DF8-AF45-DE3B3A94E993}" type="presParOf" srcId="{9E70965E-EDEC-4415-B575-595DD25682B0}" destId="{E43C8F16-FDD8-4C76-9030-AD19D04EA509}" srcOrd="0" destOrd="0" presId="urn:microsoft.com/office/officeart/2005/8/layout/hierarchy2"/>
    <dgm:cxn modelId="{2427DE02-4420-4C71-B361-725DEAC9D6AA}" type="presParOf" srcId="{E43C8F16-FDD8-4C76-9030-AD19D04EA509}" destId="{38B2BC10-5FB8-461F-AD55-635C227D3F0D}" srcOrd="0" destOrd="0" presId="urn:microsoft.com/office/officeart/2005/8/layout/hierarchy2"/>
    <dgm:cxn modelId="{04EFBDA8-FAE6-4B84-90C5-816B76271F75}" type="presParOf" srcId="{E43C8F16-FDD8-4C76-9030-AD19D04EA509}" destId="{4B1A7154-B454-4801-AD2D-8864AF5AFAD0}" srcOrd="1" destOrd="0" presId="urn:microsoft.com/office/officeart/2005/8/layout/hierarchy2"/>
    <dgm:cxn modelId="{3258EFA5-FF3F-4556-8FF0-054DD494E851}" type="presParOf" srcId="{4B1A7154-B454-4801-AD2D-8864AF5AFAD0}" destId="{29CE3434-AE50-4964-BDA2-432ED79A4E63}" srcOrd="0" destOrd="0" presId="urn:microsoft.com/office/officeart/2005/8/layout/hierarchy2"/>
    <dgm:cxn modelId="{84FD3689-2317-4A3F-B2D8-9558B64CEF64}" type="presParOf" srcId="{29CE3434-AE50-4964-BDA2-432ED79A4E63}" destId="{6239EDD0-0917-4F4C-9FBE-EB4153346EAA}" srcOrd="0" destOrd="0" presId="urn:microsoft.com/office/officeart/2005/8/layout/hierarchy2"/>
    <dgm:cxn modelId="{2191ED2B-6A7F-4CB0-8432-7A88750FD6C5}" type="presParOf" srcId="{4B1A7154-B454-4801-AD2D-8864AF5AFAD0}" destId="{098E9A08-E0D1-432E-BA10-12D8C99F2DB3}" srcOrd="1" destOrd="0" presId="urn:microsoft.com/office/officeart/2005/8/layout/hierarchy2"/>
    <dgm:cxn modelId="{40A0C8AF-E372-41AC-B483-A67DC5DF5D84}" type="presParOf" srcId="{098E9A08-E0D1-432E-BA10-12D8C99F2DB3}" destId="{AA94C888-BBF3-41A7-9098-0D24F09D5912}" srcOrd="0" destOrd="0" presId="urn:microsoft.com/office/officeart/2005/8/layout/hierarchy2"/>
    <dgm:cxn modelId="{C4DEEEB0-2B43-43A2-8368-E1D19DDDF108}" type="presParOf" srcId="{098E9A08-E0D1-432E-BA10-12D8C99F2DB3}" destId="{4EA3AB1A-9A40-4C32-ACDE-D932D8867338}" srcOrd="1" destOrd="0" presId="urn:microsoft.com/office/officeart/2005/8/layout/hierarchy2"/>
    <dgm:cxn modelId="{B49CF1F1-FF8B-47BA-97D4-319367266D1A}" type="presParOf" srcId="{4EA3AB1A-9A40-4C32-ACDE-D932D8867338}" destId="{9FB0942C-E17F-488E-87BF-061D530B7749}" srcOrd="0" destOrd="0" presId="urn:microsoft.com/office/officeart/2005/8/layout/hierarchy2"/>
    <dgm:cxn modelId="{82142C2D-BD89-4412-8D8D-1AC2421724E4}" type="presParOf" srcId="{9FB0942C-E17F-488E-87BF-061D530B7749}" destId="{DC43FEB3-04FC-49DD-B268-70E99083E4C2}" srcOrd="0" destOrd="0" presId="urn:microsoft.com/office/officeart/2005/8/layout/hierarchy2"/>
    <dgm:cxn modelId="{5D33C609-E9D6-4D00-BFDC-B228129C361D}" type="presParOf" srcId="{4EA3AB1A-9A40-4C32-ACDE-D932D8867338}" destId="{1AF316E0-4A79-4876-A5C5-30DB20FA6701}" srcOrd="1" destOrd="0" presId="urn:microsoft.com/office/officeart/2005/8/layout/hierarchy2"/>
    <dgm:cxn modelId="{2469A5CC-BB89-48D4-9BC2-41FC5FDBF631}" type="presParOf" srcId="{1AF316E0-4A79-4876-A5C5-30DB20FA6701}" destId="{45DFB3A7-EF97-4C67-AA6C-F1AD9BF4FAD3}" srcOrd="0" destOrd="0" presId="urn:microsoft.com/office/officeart/2005/8/layout/hierarchy2"/>
    <dgm:cxn modelId="{87318FAC-0C46-4780-915F-27C99A6D32EE}" type="presParOf" srcId="{1AF316E0-4A79-4876-A5C5-30DB20FA6701}" destId="{CCEC4144-CAF5-4144-BFF1-348AA94C6C04}" srcOrd="1" destOrd="0" presId="urn:microsoft.com/office/officeart/2005/8/layout/hierarchy2"/>
    <dgm:cxn modelId="{9C518669-DB19-4DB5-9C3A-2929930361D9}" type="presParOf" srcId="{4EA3AB1A-9A40-4C32-ACDE-D932D8867338}" destId="{A984C5F9-2B9D-4265-BEDE-6E4E613AA7E1}" srcOrd="2" destOrd="0" presId="urn:microsoft.com/office/officeart/2005/8/layout/hierarchy2"/>
    <dgm:cxn modelId="{16D62224-8CA2-429A-965E-E8CFF102B209}" type="presParOf" srcId="{A984C5F9-2B9D-4265-BEDE-6E4E613AA7E1}" destId="{831F3D34-BD3C-460F-BF1B-73A3A2C80FF9}" srcOrd="0" destOrd="0" presId="urn:microsoft.com/office/officeart/2005/8/layout/hierarchy2"/>
    <dgm:cxn modelId="{C49EC028-2EFD-4278-AEA7-71E55B5D5A59}" type="presParOf" srcId="{4EA3AB1A-9A40-4C32-ACDE-D932D8867338}" destId="{091F132B-BC1C-4F64-AD3C-F2D3EC5F2B14}" srcOrd="3" destOrd="0" presId="urn:microsoft.com/office/officeart/2005/8/layout/hierarchy2"/>
    <dgm:cxn modelId="{EF109CD3-AF4D-42AC-8D9B-C341ECB85E2E}" type="presParOf" srcId="{091F132B-BC1C-4F64-AD3C-F2D3EC5F2B14}" destId="{CBA44D32-B7B4-42C2-8770-D344C484DDC6}" srcOrd="0" destOrd="0" presId="urn:microsoft.com/office/officeart/2005/8/layout/hierarchy2"/>
    <dgm:cxn modelId="{6F2A2695-AE14-466F-BDEC-6938FB01D987}" type="presParOf" srcId="{091F132B-BC1C-4F64-AD3C-F2D3EC5F2B14}" destId="{02CF5F08-29AC-482F-B28E-30E31422F4E3}" srcOrd="1" destOrd="0" presId="urn:microsoft.com/office/officeart/2005/8/layout/hierarchy2"/>
    <dgm:cxn modelId="{A13C59F5-7809-4A88-816A-E4A50F7D6DFF}" type="presParOf" srcId="{4B1A7154-B454-4801-AD2D-8864AF5AFAD0}" destId="{6280DB5B-B701-4C02-9205-EA0AC165407F}" srcOrd="2" destOrd="0" presId="urn:microsoft.com/office/officeart/2005/8/layout/hierarchy2"/>
    <dgm:cxn modelId="{2A0679F0-46F6-4365-B9A1-64C9D4BC2A9E}" type="presParOf" srcId="{6280DB5B-B701-4C02-9205-EA0AC165407F}" destId="{F6B88FE2-E038-4C14-8E6A-17C242FFEABE}" srcOrd="0" destOrd="0" presId="urn:microsoft.com/office/officeart/2005/8/layout/hierarchy2"/>
    <dgm:cxn modelId="{A729A348-201B-48CC-B50B-EB1EDC61309D}" type="presParOf" srcId="{4B1A7154-B454-4801-AD2D-8864AF5AFAD0}" destId="{DA2DF32F-BFB1-4903-B623-4A0126AF93E5}" srcOrd="3" destOrd="0" presId="urn:microsoft.com/office/officeart/2005/8/layout/hierarchy2"/>
    <dgm:cxn modelId="{AF0BAEFE-9A62-479B-8C32-48A6CEA39561}" type="presParOf" srcId="{DA2DF32F-BFB1-4903-B623-4A0126AF93E5}" destId="{CF78DA70-1352-4737-8DC8-CBEC54CB6B46}" srcOrd="0" destOrd="0" presId="urn:microsoft.com/office/officeart/2005/8/layout/hierarchy2"/>
    <dgm:cxn modelId="{5E461193-8D10-4813-A4D6-829A86B06D76}" type="presParOf" srcId="{DA2DF32F-BFB1-4903-B623-4A0126AF93E5}" destId="{E909398D-CD8C-4C20-A02F-9E35855AF249}" srcOrd="1" destOrd="0" presId="urn:microsoft.com/office/officeart/2005/8/layout/hierarchy2"/>
    <dgm:cxn modelId="{92B5C94A-5F93-4D28-9F69-55BC2BBE515F}" type="presParOf" srcId="{E909398D-CD8C-4C20-A02F-9E35855AF249}" destId="{576542B2-F878-4647-B759-73E459490D6A}" srcOrd="0" destOrd="0" presId="urn:microsoft.com/office/officeart/2005/8/layout/hierarchy2"/>
    <dgm:cxn modelId="{15AB7441-8CF4-4B23-8856-474DAF7FF2F8}" type="presParOf" srcId="{576542B2-F878-4647-B759-73E459490D6A}" destId="{3A1EBDAB-C923-4ADB-B9F4-A07F9C4FE60F}" srcOrd="0" destOrd="0" presId="urn:microsoft.com/office/officeart/2005/8/layout/hierarchy2"/>
    <dgm:cxn modelId="{BFA1BA58-E6FE-4B07-A119-D33037D797D6}" type="presParOf" srcId="{E909398D-CD8C-4C20-A02F-9E35855AF249}" destId="{8642C35E-6CAE-401F-99BD-2A8478F1E3EF}" srcOrd="1" destOrd="0" presId="urn:microsoft.com/office/officeart/2005/8/layout/hierarchy2"/>
    <dgm:cxn modelId="{CD81D025-EC2C-4CBB-BA47-A9BB831405DF}" type="presParOf" srcId="{8642C35E-6CAE-401F-99BD-2A8478F1E3EF}" destId="{BA3ADB2E-682F-40B3-99A0-D977144ABAF5}" srcOrd="0" destOrd="0" presId="urn:microsoft.com/office/officeart/2005/8/layout/hierarchy2"/>
    <dgm:cxn modelId="{B52C77E7-CFB4-47BD-9D0E-34822D05E371}" type="presParOf" srcId="{8642C35E-6CAE-401F-99BD-2A8478F1E3EF}" destId="{4DEACBAE-DF90-490E-95F1-3CEED2456153}" srcOrd="1" destOrd="0" presId="urn:microsoft.com/office/officeart/2005/8/layout/hierarchy2"/>
  </dgm:cxnLst>
  <dgm:bg/>
  <dgm:whole/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43858D2-6482-4B90-A978-F2DCB1A63771}" type="doc">
      <dgm:prSet loTypeId="urn:microsoft.com/office/officeart/2005/8/layout/chevron1" loCatId="process" qsTypeId="urn:microsoft.com/office/officeart/2005/8/quickstyle/3d3" qsCatId="3D" csTypeId="urn:microsoft.com/office/officeart/2005/8/colors/accent1_2" csCatId="accent1" phldr="1"/>
      <dgm:spPr/>
    </dgm:pt>
    <dgm:pt modelId="{50C32F33-3BD1-446F-A7E5-7DE9E4C2C7D4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2014 год</a:t>
          </a:r>
        </a:p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72018,10тыс.рублей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D0AE6653-AB35-4B8F-9D4E-932296AA2AC7}" type="parTrans" cxnId="{AA2BF827-B389-4826-BBD8-BF1FE91414FC}">
      <dgm:prSet/>
      <dgm:spPr/>
      <dgm:t>
        <a:bodyPr/>
        <a:lstStyle/>
        <a:p>
          <a:endParaRPr lang="ru-RU"/>
        </a:p>
      </dgm:t>
    </dgm:pt>
    <dgm:pt modelId="{BDFCD8CB-D797-465A-8810-A3F382C2A406}" type="sibTrans" cxnId="{AA2BF827-B389-4826-BBD8-BF1FE91414FC}">
      <dgm:prSet/>
      <dgm:spPr/>
      <dgm:t>
        <a:bodyPr/>
        <a:lstStyle/>
        <a:p>
          <a:endParaRPr lang="ru-RU"/>
        </a:p>
      </dgm:t>
    </dgm:pt>
    <dgm:pt modelId="{774D12EC-98B2-4D47-8A5D-982A3D15A787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2015 год</a:t>
          </a:r>
        </a:p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88084,60 тыс.рублей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CED55522-1CCC-42CB-A36D-77FD146F60CB}" type="parTrans" cxnId="{4B36329A-2B93-409C-8DE7-C48A42AC8DBC}">
      <dgm:prSet/>
      <dgm:spPr/>
      <dgm:t>
        <a:bodyPr/>
        <a:lstStyle/>
        <a:p>
          <a:endParaRPr lang="ru-RU"/>
        </a:p>
      </dgm:t>
    </dgm:pt>
    <dgm:pt modelId="{545F5313-DC89-43F7-9EB9-F1A2ED3B0765}" type="sibTrans" cxnId="{4B36329A-2B93-409C-8DE7-C48A42AC8DBC}">
      <dgm:prSet/>
      <dgm:spPr/>
      <dgm:t>
        <a:bodyPr/>
        <a:lstStyle/>
        <a:p>
          <a:endParaRPr lang="ru-RU"/>
        </a:p>
      </dgm:t>
    </dgm:pt>
    <dgm:pt modelId="{7231A808-8FA0-418C-9831-7463CFDC2200}">
      <dgm:prSet phldrT="[Текст]"/>
      <dgm:spPr>
        <a:gradFill rotWithShape="0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2016 год</a:t>
          </a:r>
        </a:p>
        <a:p>
          <a:r>
            <a:rPr lang="ru-RU" dirty="0" smtClean="0">
              <a:solidFill>
                <a:schemeClr val="accent6">
                  <a:lumMod val="50000"/>
                </a:schemeClr>
              </a:solidFill>
            </a:rPr>
            <a:t>101376,60 тыс.рублей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BF428969-6F7D-4D7B-A877-425623DBFB76}" type="parTrans" cxnId="{6D5475A1-2090-42E8-ABFF-33C7F80DFC87}">
      <dgm:prSet/>
      <dgm:spPr/>
      <dgm:t>
        <a:bodyPr/>
        <a:lstStyle/>
        <a:p>
          <a:endParaRPr lang="ru-RU"/>
        </a:p>
      </dgm:t>
    </dgm:pt>
    <dgm:pt modelId="{173C3E60-CC86-4748-885C-905A56C04084}" type="sibTrans" cxnId="{6D5475A1-2090-42E8-ABFF-33C7F80DFC87}">
      <dgm:prSet/>
      <dgm:spPr/>
      <dgm:t>
        <a:bodyPr/>
        <a:lstStyle/>
        <a:p>
          <a:endParaRPr lang="ru-RU"/>
        </a:p>
      </dgm:t>
    </dgm:pt>
    <dgm:pt modelId="{7CD7ED40-9893-423A-BE35-3EFC86BAD977}" type="pres">
      <dgm:prSet presAssocID="{843858D2-6482-4B90-A978-F2DCB1A63771}" presName="Name0" presStyleCnt="0">
        <dgm:presLayoutVars>
          <dgm:dir/>
          <dgm:animLvl val="lvl"/>
          <dgm:resizeHandles val="exact"/>
        </dgm:presLayoutVars>
      </dgm:prSet>
      <dgm:spPr/>
    </dgm:pt>
    <dgm:pt modelId="{AFEA947E-2333-433C-8C91-782419AA9CA2}" type="pres">
      <dgm:prSet presAssocID="{50C32F33-3BD1-446F-A7E5-7DE9E4C2C7D4}" presName="parTxOnly" presStyleLbl="node1" presStyleIdx="0" presStyleCnt="3" custScaleX="21989" custLinFactX="-10244" custLinFactNeighborX="-100000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6F2AC568-BF45-4034-87B2-95D394C1CAD6}" type="pres">
      <dgm:prSet presAssocID="{BDFCD8CB-D797-465A-8810-A3F382C2A406}" presName="parTxOnlySpace" presStyleCnt="0"/>
      <dgm:spPr/>
    </dgm:pt>
    <dgm:pt modelId="{A40D2FC3-97D0-4B19-B8BE-00A3826B460F}" type="pres">
      <dgm:prSet presAssocID="{774D12EC-98B2-4D47-8A5D-982A3D15A787}" presName="parTxOnly" presStyleLbl="node1" presStyleIdx="1" presStyleCnt="3" custScaleX="22724" custLinFactNeighborX="19277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  <dgm:pt modelId="{C264420D-A584-4F1C-B3EE-865279F9B4EB}" type="pres">
      <dgm:prSet presAssocID="{545F5313-DC89-43F7-9EB9-F1A2ED3B0765}" presName="parTxOnlySpace" presStyleCnt="0"/>
      <dgm:spPr/>
    </dgm:pt>
    <dgm:pt modelId="{E26331DC-77DE-4D72-82D7-EE83D4ADFB87}" type="pres">
      <dgm:prSet presAssocID="{7231A808-8FA0-418C-9831-7463CFDC2200}" presName="parTxOnly" presStyleLbl="node1" presStyleIdx="2" presStyleCnt="3" custScaleX="23776" custLinFactX="13364" custLinFactNeighborX="100000">
        <dgm:presLayoutVars>
          <dgm:chMax val="0"/>
          <dgm:chPref val="0"/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</dgm:ptLst>
  <dgm:cxnLst>
    <dgm:cxn modelId="{6D5475A1-2090-42E8-ABFF-33C7F80DFC87}" srcId="{843858D2-6482-4B90-A978-F2DCB1A63771}" destId="{7231A808-8FA0-418C-9831-7463CFDC2200}" srcOrd="2" destOrd="0" parTransId="{BF428969-6F7D-4D7B-A877-425623DBFB76}" sibTransId="{173C3E60-CC86-4748-885C-905A56C04084}"/>
    <dgm:cxn modelId="{EFE09440-4C62-4EFE-BA00-4F9D2A79B47E}" type="presOf" srcId="{774D12EC-98B2-4D47-8A5D-982A3D15A787}" destId="{A40D2FC3-97D0-4B19-B8BE-00A3826B460F}" srcOrd="0" destOrd="0" presId="urn:microsoft.com/office/officeart/2005/8/layout/chevron1"/>
    <dgm:cxn modelId="{4B36329A-2B93-409C-8DE7-C48A42AC8DBC}" srcId="{843858D2-6482-4B90-A978-F2DCB1A63771}" destId="{774D12EC-98B2-4D47-8A5D-982A3D15A787}" srcOrd="1" destOrd="0" parTransId="{CED55522-1CCC-42CB-A36D-77FD146F60CB}" sibTransId="{545F5313-DC89-43F7-9EB9-F1A2ED3B0765}"/>
    <dgm:cxn modelId="{AA2BF827-B389-4826-BBD8-BF1FE91414FC}" srcId="{843858D2-6482-4B90-A978-F2DCB1A63771}" destId="{50C32F33-3BD1-446F-A7E5-7DE9E4C2C7D4}" srcOrd="0" destOrd="0" parTransId="{D0AE6653-AB35-4B8F-9D4E-932296AA2AC7}" sibTransId="{BDFCD8CB-D797-465A-8810-A3F382C2A406}"/>
    <dgm:cxn modelId="{C050C6D0-9B69-4B19-861A-2CF646A777D9}" type="presOf" srcId="{7231A808-8FA0-418C-9831-7463CFDC2200}" destId="{E26331DC-77DE-4D72-82D7-EE83D4ADFB87}" srcOrd="0" destOrd="0" presId="urn:microsoft.com/office/officeart/2005/8/layout/chevron1"/>
    <dgm:cxn modelId="{1F954D5A-9739-4757-9E31-4458AC2A62E9}" type="presOf" srcId="{50C32F33-3BD1-446F-A7E5-7DE9E4C2C7D4}" destId="{AFEA947E-2333-433C-8C91-782419AA9CA2}" srcOrd="0" destOrd="0" presId="urn:microsoft.com/office/officeart/2005/8/layout/chevron1"/>
    <dgm:cxn modelId="{DA3BA4DC-6B62-40E3-87A7-ADC08844D4FE}" type="presOf" srcId="{843858D2-6482-4B90-A978-F2DCB1A63771}" destId="{7CD7ED40-9893-423A-BE35-3EFC86BAD977}" srcOrd="0" destOrd="0" presId="urn:microsoft.com/office/officeart/2005/8/layout/chevron1"/>
    <dgm:cxn modelId="{8627447F-6A20-41A9-B453-EE25F5F3A291}" type="presParOf" srcId="{7CD7ED40-9893-423A-BE35-3EFC86BAD977}" destId="{AFEA947E-2333-433C-8C91-782419AA9CA2}" srcOrd="0" destOrd="0" presId="urn:microsoft.com/office/officeart/2005/8/layout/chevron1"/>
    <dgm:cxn modelId="{1F733F6C-2B31-4883-BDA6-A9367AF17B49}" type="presParOf" srcId="{7CD7ED40-9893-423A-BE35-3EFC86BAD977}" destId="{6F2AC568-BF45-4034-87B2-95D394C1CAD6}" srcOrd="1" destOrd="0" presId="urn:microsoft.com/office/officeart/2005/8/layout/chevron1"/>
    <dgm:cxn modelId="{1CB8BCBF-9B93-4DFC-96FE-A3801F2B60B5}" type="presParOf" srcId="{7CD7ED40-9893-423A-BE35-3EFC86BAD977}" destId="{A40D2FC3-97D0-4B19-B8BE-00A3826B460F}" srcOrd="2" destOrd="0" presId="urn:microsoft.com/office/officeart/2005/8/layout/chevron1"/>
    <dgm:cxn modelId="{4BF9F591-D32C-4DFF-8A10-BA8EACEDCB61}" type="presParOf" srcId="{7CD7ED40-9893-423A-BE35-3EFC86BAD977}" destId="{C264420D-A584-4F1C-B3EE-865279F9B4EB}" srcOrd="3" destOrd="0" presId="urn:microsoft.com/office/officeart/2005/8/layout/chevron1"/>
    <dgm:cxn modelId="{BAEE3E04-4341-4BDF-A2EF-75DE6B0B8E1A}" type="presParOf" srcId="{7CD7ED40-9893-423A-BE35-3EFC86BAD977}" destId="{E26331DC-77DE-4D72-82D7-EE83D4ADFB87}" srcOrd="4" destOrd="0" presId="urn:microsoft.com/office/officeart/2005/8/layout/chevron1"/>
  </dgm:cxnLst>
  <dgm:bg/>
  <dgm:whole/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B65607C2-CBD7-4A0F-8836-C3AE455AF113}" type="doc">
      <dgm:prSet loTypeId="urn:microsoft.com/office/officeart/2005/8/layout/hierarchy3" loCatId="relationship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5D47B93-9B0C-4534-B7FE-BB45B2629475}">
      <dgm:prSet phldrT="[Текст]" custT="1"/>
      <dgm:spPr>
        <a:solidFill>
          <a:srgbClr val="FF9999"/>
        </a:soli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extrusionH="76200" contourW="44450" prstMaterial="metal">
          <a:bevelT w="88900" h="203200" prst="artDeco"/>
          <a:bevelB w="165100" h="254000"/>
          <a:extrusionClr>
            <a:srgbClr val="FF9999"/>
          </a:extrusionClr>
          <a:contourClr>
            <a:schemeClr val="bg1"/>
          </a:contourClr>
        </a:sp3d>
      </dgm:spPr>
      <dgm:t>
        <a:bodyPr anchor="t" anchorCtr="0"/>
        <a:lstStyle/>
        <a:p>
          <a:r>
            <a:rPr lang="ru-RU" sz="2000" b="1" cap="all" spc="0" dirty="0" smtClean="0">
              <a:ln w="9000" cmpd="sng">
                <a:noFill/>
                <a:prstDash val="solid"/>
              </a:ln>
              <a:solidFill>
                <a:srgbClr val="FF5050"/>
              </a:solidFill>
              <a:effectLst>
                <a:reflection blurRad="12700" stA="28000" endPos="45000" dist="1000" dir="5400000" sy="-100000" algn="bl" rotWithShape="0"/>
              </a:effectLst>
            </a:rPr>
            <a:t>НАПРАВЛЕНИЕ </a:t>
          </a:r>
        </a:p>
        <a:p>
          <a:r>
            <a:rPr lang="ru-RU" sz="2000" b="1" cap="all" spc="0" dirty="0" smtClean="0">
              <a:ln w="9000" cmpd="sng">
                <a:noFill/>
                <a:prstDash val="solid"/>
              </a:ln>
              <a:solidFill>
                <a:srgbClr val="FF5050"/>
              </a:solidFill>
              <a:effectLst>
                <a:reflection blurRad="12700" stA="28000" endPos="45000" dist="1000" dir="5400000" sy="-100000" algn="bl" rotWithShape="0"/>
              </a:effectLst>
            </a:rPr>
            <a:t>РАСХОДОВ МУНИЦИПАЛЬНОЙ ПРОГРАММЫ</a:t>
          </a:r>
          <a:r>
            <a:rPr lang="ru-RU" sz="2000" dirty="0" smtClean="0"/>
            <a:t/>
          </a:r>
          <a:br>
            <a:rPr lang="ru-RU" sz="2000" dirty="0" smtClean="0"/>
          </a:br>
          <a:endParaRPr lang="ru-RU" sz="2000" dirty="0"/>
        </a:p>
      </dgm:t>
    </dgm:pt>
    <dgm:pt modelId="{78804EF2-7852-4E3A-A185-C87656EFD872}" type="parTrans" cxnId="{37A9BBF3-D5BB-4112-9D67-EAA0046A506C}">
      <dgm:prSet/>
      <dgm:spPr/>
      <dgm:t>
        <a:bodyPr/>
        <a:lstStyle/>
        <a:p>
          <a:endParaRPr lang="ru-RU"/>
        </a:p>
      </dgm:t>
    </dgm:pt>
    <dgm:pt modelId="{A859C98D-72E3-4B15-AD92-0464A61B6369}" type="sibTrans" cxnId="{37A9BBF3-D5BB-4112-9D67-EAA0046A506C}">
      <dgm:prSet/>
      <dgm:spPr/>
      <dgm:t>
        <a:bodyPr/>
        <a:lstStyle/>
        <a:p>
          <a:endParaRPr lang="ru-RU"/>
        </a:p>
      </dgm:t>
    </dgm:pt>
    <dgm:pt modelId="{350B0452-7FAE-49C4-9352-7262B386B30F}">
      <dgm:prSet phldrT="[Текст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olidFill>
          <a:srgbClr val="92D050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extrusionH="76200" prstMaterial="matte">
          <a:bevelT w="50800" h="50800" prst="artDeco"/>
          <a:extrusionClr>
            <a:srgbClr val="FF9999"/>
          </a:extrusionClr>
          <a:contourClr>
            <a:schemeClr val="accent4"/>
          </a:contourClr>
        </a:sp3d>
      </dgm:spPr>
      <dgm:t>
        <a:bodyPr/>
        <a:lstStyle/>
        <a:p>
          <a:r>
            <a:rPr lang="ru-RU" sz="1600" dirty="0" smtClean="0"/>
            <a:t>На обеспечение функций финансового управления </a:t>
          </a:r>
        </a:p>
        <a:p>
          <a:r>
            <a:rPr lang="ru-RU" sz="1600" dirty="0" smtClean="0"/>
            <a:t>администрации Ипатовского МР СК</a:t>
          </a:r>
          <a:endParaRPr lang="ru-RU" sz="1600" dirty="0"/>
        </a:p>
      </dgm:t>
    </dgm:pt>
    <dgm:pt modelId="{4ED919F7-9409-44FA-938E-1F113229E95D}" type="parTrans" cxnId="{0A61E387-D1AA-46FF-94A7-5516C54BB640}">
      <dgm:prSet/>
      <dgm:spPr>
        <a:ln>
          <a:noFill/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5105E940-A6C5-4240-83CB-079B5D805D66}" type="sibTrans" cxnId="{0A61E387-D1AA-46FF-94A7-5516C54BB640}">
      <dgm:prSet/>
      <dgm:spPr/>
      <dgm:t>
        <a:bodyPr/>
        <a:lstStyle/>
        <a:p>
          <a:endParaRPr lang="ru-RU"/>
        </a:p>
      </dgm:t>
    </dgm:pt>
    <dgm:pt modelId="{03C4B4E3-8649-4C1A-B685-DB96995DBEC6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1600" dirty="0" smtClean="0"/>
            <a:t>Дотации на выравнивание бюджетной обеспеченности поселений из районного фонда финансовой поддержки</a:t>
          </a:r>
          <a:endParaRPr lang="ru-RU" sz="1600" dirty="0"/>
        </a:p>
      </dgm:t>
    </dgm:pt>
    <dgm:pt modelId="{4D094E4B-B8AC-4BA9-88F6-0988F413A872}" type="parTrans" cxnId="{8F40D716-F794-4941-BC76-41A877FA329A}">
      <dgm:prSet/>
      <dgm:spPr>
        <a:ln>
          <a:noFill/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E91730B3-BEBF-4C63-BF88-086D512746CB}" type="sibTrans" cxnId="{8F40D716-F794-4941-BC76-41A877FA329A}">
      <dgm:prSet/>
      <dgm:spPr/>
      <dgm:t>
        <a:bodyPr/>
        <a:lstStyle/>
        <a:p>
          <a:endParaRPr lang="ru-RU"/>
        </a:p>
      </dgm:t>
    </dgm:pt>
    <dgm:pt modelId="{A11704E7-E85A-471C-843C-D77F7E2A7A62}">
      <dgm:prSet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extrusionH="76200" prstMaterial="matte">
          <a:bevelT w="50800" h="50800"/>
          <a:extrusionClr>
            <a:srgbClr val="FF9999"/>
          </a:extrusionClr>
          <a:contourClr>
            <a:schemeClr val="accent4"/>
          </a:contourClr>
        </a:sp3d>
      </dgm:spPr>
      <dgm:t>
        <a:bodyPr/>
        <a:lstStyle/>
        <a:p>
          <a:r>
            <a:rPr lang="ru-RU" sz="1600" dirty="0" smtClean="0"/>
            <a:t>Дотации на поддержку мер по обеспечению сбалансированности бюджетов</a:t>
          </a:r>
          <a:endParaRPr lang="ru-RU" sz="1600" dirty="0"/>
        </a:p>
      </dgm:t>
    </dgm:pt>
    <dgm:pt modelId="{58624AD0-F983-4BFE-A325-635EB4F50396}" type="parTrans" cxnId="{8A51CD55-5D07-4367-8B8F-449D07329197}">
      <dgm:prSet/>
      <dgm:spPr>
        <a:ln>
          <a:noFill/>
        </a:ln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790DA677-AF35-4BD7-8729-9B8FE0C24447}" type="sibTrans" cxnId="{8A51CD55-5D07-4367-8B8F-449D07329197}">
      <dgm:prSet/>
      <dgm:spPr/>
      <dgm:t>
        <a:bodyPr/>
        <a:lstStyle/>
        <a:p>
          <a:endParaRPr lang="ru-RU"/>
        </a:p>
      </dgm:t>
    </dgm:pt>
    <dgm:pt modelId="{8342BDC7-2F49-4B90-95C4-CAB3DD7FF607}" type="pres">
      <dgm:prSet presAssocID="{B65607C2-CBD7-4A0F-8836-C3AE455AF11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7E3A253-547B-42B6-A3CA-C6B737353067}" type="pres">
      <dgm:prSet presAssocID="{A5D47B93-9B0C-4534-B7FE-BB45B2629475}" presName="root" presStyleCnt="0"/>
      <dgm:spPr>
        <a:scene3d>
          <a:camera prst="orthographicFront"/>
          <a:lightRig rig="threePt" dir="t"/>
        </a:scene3d>
        <a:sp3d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98D4D418-2A3A-4D0A-BF97-24BB4BE58074}" type="pres">
      <dgm:prSet presAssocID="{A5D47B93-9B0C-4534-B7FE-BB45B2629475}" presName="rootComposite" presStyleCnt="0"/>
      <dgm:spPr>
        <a:scene3d>
          <a:camera prst="orthographicFront"/>
          <a:lightRig rig="threePt" dir="t"/>
        </a:scene3d>
        <a:sp3d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590E4694-B855-43B1-BA4E-ED6EBA326EEB}" type="pres">
      <dgm:prSet presAssocID="{A5D47B93-9B0C-4534-B7FE-BB45B2629475}" presName="rootText" presStyleLbl="node1" presStyleIdx="0" presStyleCnt="1" custScaleX="192844" custScaleY="74639" custLinFactNeighborX="-70022" custLinFactNeighborY="-218"/>
      <dgm:spPr>
        <a:prstGeom prst="downArrow">
          <a:avLst/>
        </a:prstGeom>
      </dgm:spPr>
      <dgm:t>
        <a:bodyPr/>
        <a:lstStyle/>
        <a:p>
          <a:endParaRPr lang="ru-RU"/>
        </a:p>
      </dgm:t>
    </dgm:pt>
    <dgm:pt modelId="{7D56986A-4CE5-4B31-8EAC-E30801CD3E8B}" type="pres">
      <dgm:prSet presAssocID="{A5D47B93-9B0C-4534-B7FE-BB45B2629475}" presName="rootConnector" presStyleLbl="node1" presStyleIdx="0" presStyleCnt="1"/>
      <dgm:spPr/>
      <dgm:t>
        <a:bodyPr/>
        <a:lstStyle/>
        <a:p>
          <a:endParaRPr lang="ru-RU"/>
        </a:p>
      </dgm:t>
    </dgm:pt>
    <dgm:pt modelId="{6407FCFF-7A24-4E49-B03A-CBE455EEEDCD}" type="pres">
      <dgm:prSet presAssocID="{A5D47B93-9B0C-4534-B7FE-BB45B2629475}" presName="childShape" presStyleCnt="0"/>
      <dgm:spPr>
        <a:scene3d>
          <a:camera prst="orthographicFront"/>
          <a:lightRig rig="threePt" dir="t"/>
        </a:scene3d>
        <a:sp3d extrusionH="76200">
          <a:extrusionClr>
            <a:srgbClr val="FF9999"/>
          </a:extrusionClr>
        </a:sp3d>
      </dgm:spPr>
      <dgm:t>
        <a:bodyPr/>
        <a:lstStyle/>
        <a:p>
          <a:endParaRPr lang="ru-RU"/>
        </a:p>
      </dgm:t>
    </dgm:pt>
    <dgm:pt modelId="{AA3364B2-3A46-46AB-BBF7-60E485983E54}" type="pres">
      <dgm:prSet presAssocID="{4ED919F7-9409-44FA-938E-1F113229E95D}" presName="Name13" presStyleLbl="parChTrans1D2" presStyleIdx="0" presStyleCnt="3"/>
      <dgm:spPr/>
      <dgm:t>
        <a:bodyPr/>
        <a:lstStyle/>
        <a:p>
          <a:endParaRPr lang="ru-RU"/>
        </a:p>
      </dgm:t>
    </dgm:pt>
    <dgm:pt modelId="{6AFD9BAE-BA2D-4499-AF18-420F49D93F67}" type="pres">
      <dgm:prSet presAssocID="{350B0452-7FAE-49C4-9352-7262B386B30F}" presName="childText" presStyleLbl="bgAcc1" presStyleIdx="0" presStyleCnt="3" custScaleX="159390" custScaleY="48074" custLinFactNeighborX="-33302" custLinFactNeighborY="-127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79152C-EB50-4C95-B4E7-0E5B60C0F5D6}" type="pres">
      <dgm:prSet presAssocID="{4D094E4B-B8AC-4BA9-88F6-0988F413A872}" presName="Name13" presStyleLbl="parChTrans1D2" presStyleIdx="1" presStyleCnt="3"/>
      <dgm:spPr/>
      <dgm:t>
        <a:bodyPr/>
        <a:lstStyle/>
        <a:p>
          <a:endParaRPr lang="ru-RU"/>
        </a:p>
      </dgm:t>
    </dgm:pt>
    <dgm:pt modelId="{A41CE4F6-BC66-426F-B481-03E860F51291}" type="pres">
      <dgm:prSet presAssocID="{03C4B4E3-8649-4C1A-B685-DB96995DBEC6}" presName="childText" presStyleLbl="bgAcc1" presStyleIdx="1" presStyleCnt="3" custScaleX="160108" custScaleY="52127" custLinFactNeighborX="-29279" custLinFactNeighborY="-15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08E67-EF27-4A64-80A4-76AAECDB2977}" type="pres">
      <dgm:prSet presAssocID="{58624AD0-F983-4BFE-A325-635EB4F50396}" presName="Name13" presStyleLbl="parChTrans1D2" presStyleIdx="2" presStyleCnt="3"/>
      <dgm:spPr/>
      <dgm:t>
        <a:bodyPr/>
        <a:lstStyle/>
        <a:p>
          <a:endParaRPr lang="ru-RU"/>
        </a:p>
      </dgm:t>
    </dgm:pt>
    <dgm:pt modelId="{8339AB08-727D-4176-A794-D61A2C2E4DAE}" type="pres">
      <dgm:prSet presAssocID="{A11704E7-E85A-471C-843C-D77F7E2A7A62}" presName="childText" presStyleLbl="bgAcc1" presStyleIdx="2" presStyleCnt="3" custScaleX="158058" custScaleY="43013" custLinFactNeighborX="-29279" custLinFactNeighborY="-8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0DD4819-8266-42B5-9BCC-A2D4D77B40E6}" type="presOf" srcId="{4D094E4B-B8AC-4BA9-88F6-0988F413A872}" destId="{8A79152C-EB50-4C95-B4E7-0E5B60C0F5D6}" srcOrd="0" destOrd="0" presId="urn:microsoft.com/office/officeart/2005/8/layout/hierarchy3"/>
    <dgm:cxn modelId="{8A51CD55-5D07-4367-8B8F-449D07329197}" srcId="{A5D47B93-9B0C-4534-B7FE-BB45B2629475}" destId="{A11704E7-E85A-471C-843C-D77F7E2A7A62}" srcOrd="2" destOrd="0" parTransId="{58624AD0-F983-4BFE-A325-635EB4F50396}" sibTransId="{790DA677-AF35-4BD7-8729-9B8FE0C24447}"/>
    <dgm:cxn modelId="{BF06F793-ADD3-4E0D-A558-FA164EE90DF1}" type="presOf" srcId="{03C4B4E3-8649-4C1A-B685-DB96995DBEC6}" destId="{A41CE4F6-BC66-426F-B481-03E860F51291}" srcOrd="0" destOrd="0" presId="urn:microsoft.com/office/officeart/2005/8/layout/hierarchy3"/>
    <dgm:cxn modelId="{0A61E387-D1AA-46FF-94A7-5516C54BB640}" srcId="{A5D47B93-9B0C-4534-B7FE-BB45B2629475}" destId="{350B0452-7FAE-49C4-9352-7262B386B30F}" srcOrd="0" destOrd="0" parTransId="{4ED919F7-9409-44FA-938E-1F113229E95D}" sibTransId="{5105E940-A6C5-4240-83CB-079B5D805D66}"/>
    <dgm:cxn modelId="{1BB95B1D-2425-4A7E-B9F0-0A6AB37B691F}" type="presOf" srcId="{A11704E7-E85A-471C-843C-D77F7E2A7A62}" destId="{8339AB08-727D-4176-A794-D61A2C2E4DAE}" srcOrd="0" destOrd="0" presId="urn:microsoft.com/office/officeart/2005/8/layout/hierarchy3"/>
    <dgm:cxn modelId="{6FE6F431-F0FC-441D-B77C-CAF75E576696}" type="presOf" srcId="{B65607C2-CBD7-4A0F-8836-C3AE455AF113}" destId="{8342BDC7-2F49-4B90-95C4-CAB3DD7FF607}" srcOrd="0" destOrd="0" presId="urn:microsoft.com/office/officeart/2005/8/layout/hierarchy3"/>
    <dgm:cxn modelId="{58E25440-B9DF-4019-B402-6902B19AB38B}" type="presOf" srcId="{350B0452-7FAE-49C4-9352-7262B386B30F}" destId="{6AFD9BAE-BA2D-4499-AF18-420F49D93F67}" srcOrd="0" destOrd="0" presId="urn:microsoft.com/office/officeart/2005/8/layout/hierarchy3"/>
    <dgm:cxn modelId="{E8E0F132-38A1-4F35-AC0C-55E4FBA1C5F2}" type="presOf" srcId="{A5D47B93-9B0C-4534-B7FE-BB45B2629475}" destId="{590E4694-B855-43B1-BA4E-ED6EBA326EEB}" srcOrd="0" destOrd="0" presId="urn:microsoft.com/office/officeart/2005/8/layout/hierarchy3"/>
    <dgm:cxn modelId="{F96E16AB-564C-4DE0-B36A-208EF37FFFA2}" type="presOf" srcId="{A5D47B93-9B0C-4534-B7FE-BB45B2629475}" destId="{7D56986A-4CE5-4B31-8EAC-E30801CD3E8B}" srcOrd="1" destOrd="0" presId="urn:microsoft.com/office/officeart/2005/8/layout/hierarchy3"/>
    <dgm:cxn modelId="{37A9BBF3-D5BB-4112-9D67-EAA0046A506C}" srcId="{B65607C2-CBD7-4A0F-8836-C3AE455AF113}" destId="{A5D47B93-9B0C-4534-B7FE-BB45B2629475}" srcOrd="0" destOrd="0" parTransId="{78804EF2-7852-4E3A-A185-C87656EFD872}" sibTransId="{A859C98D-72E3-4B15-AD92-0464A61B6369}"/>
    <dgm:cxn modelId="{EE5C1764-31B2-4748-8255-D15DC80CECB5}" type="presOf" srcId="{4ED919F7-9409-44FA-938E-1F113229E95D}" destId="{AA3364B2-3A46-46AB-BBF7-60E485983E54}" srcOrd="0" destOrd="0" presId="urn:microsoft.com/office/officeart/2005/8/layout/hierarchy3"/>
    <dgm:cxn modelId="{475CA17F-BA02-4CD2-8786-61FE696C02C4}" type="presOf" srcId="{58624AD0-F983-4BFE-A325-635EB4F50396}" destId="{54908E67-EF27-4A64-80A4-76AAECDB2977}" srcOrd="0" destOrd="0" presId="urn:microsoft.com/office/officeart/2005/8/layout/hierarchy3"/>
    <dgm:cxn modelId="{8F40D716-F794-4941-BC76-41A877FA329A}" srcId="{A5D47B93-9B0C-4534-B7FE-BB45B2629475}" destId="{03C4B4E3-8649-4C1A-B685-DB96995DBEC6}" srcOrd="1" destOrd="0" parTransId="{4D094E4B-B8AC-4BA9-88F6-0988F413A872}" sibTransId="{E91730B3-BEBF-4C63-BF88-086D512746CB}"/>
    <dgm:cxn modelId="{93A980D3-F44B-4AC8-9BB4-3EF25C319BE6}" type="presParOf" srcId="{8342BDC7-2F49-4B90-95C4-CAB3DD7FF607}" destId="{27E3A253-547B-42B6-A3CA-C6B737353067}" srcOrd="0" destOrd="0" presId="urn:microsoft.com/office/officeart/2005/8/layout/hierarchy3"/>
    <dgm:cxn modelId="{56523305-0C72-4216-9F68-163625998FA8}" type="presParOf" srcId="{27E3A253-547B-42B6-A3CA-C6B737353067}" destId="{98D4D418-2A3A-4D0A-BF97-24BB4BE58074}" srcOrd="0" destOrd="0" presId="urn:microsoft.com/office/officeart/2005/8/layout/hierarchy3"/>
    <dgm:cxn modelId="{76CB85C3-B2A8-47CC-A65A-47DC0E5C0FDF}" type="presParOf" srcId="{98D4D418-2A3A-4D0A-BF97-24BB4BE58074}" destId="{590E4694-B855-43B1-BA4E-ED6EBA326EEB}" srcOrd="0" destOrd="0" presId="urn:microsoft.com/office/officeart/2005/8/layout/hierarchy3"/>
    <dgm:cxn modelId="{BEA8097D-54F4-4D83-A391-E9AA3029A396}" type="presParOf" srcId="{98D4D418-2A3A-4D0A-BF97-24BB4BE58074}" destId="{7D56986A-4CE5-4B31-8EAC-E30801CD3E8B}" srcOrd="1" destOrd="0" presId="urn:microsoft.com/office/officeart/2005/8/layout/hierarchy3"/>
    <dgm:cxn modelId="{E6E892ED-B5A0-402B-859C-67D3FC5F2E88}" type="presParOf" srcId="{27E3A253-547B-42B6-A3CA-C6B737353067}" destId="{6407FCFF-7A24-4E49-B03A-CBE455EEEDCD}" srcOrd="1" destOrd="0" presId="urn:microsoft.com/office/officeart/2005/8/layout/hierarchy3"/>
    <dgm:cxn modelId="{FBCC9B6F-75D0-4F11-B2A8-B953C6CC213F}" type="presParOf" srcId="{6407FCFF-7A24-4E49-B03A-CBE455EEEDCD}" destId="{AA3364B2-3A46-46AB-BBF7-60E485983E54}" srcOrd="0" destOrd="0" presId="urn:microsoft.com/office/officeart/2005/8/layout/hierarchy3"/>
    <dgm:cxn modelId="{0312ACA3-D6D5-4F81-808C-635413884F2E}" type="presParOf" srcId="{6407FCFF-7A24-4E49-B03A-CBE455EEEDCD}" destId="{6AFD9BAE-BA2D-4499-AF18-420F49D93F67}" srcOrd="1" destOrd="0" presId="urn:microsoft.com/office/officeart/2005/8/layout/hierarchy3"/>
    <dgm:cxn modelId="{28E66A36-CEF5-445C-B6FF-BE105EAF436A}" type="presParOf" srcId="{6407FCFF-7A24-4E49-B03A-CBE455EEEDCD}" destId="{8A79152C-EB50-4C95-B4E7-0E5B60C0F5D6}" srcOrd="2" destOrd="0" presId="urn:microsoft.com/office/officeart/2005/8/layout/hierarchy3"/>
    <dgm:cxn modelId="{349077F1-EAF2-4EA3-813A-54819B7CD1A3}" type="presParOf" srcId="{6407FCFF-7A24-4E49-B03A-CBE455EEEDCD}" destId="{A41CE4F6-BC66-426F-B481-03E860F51291}" srcOrd="3" destOrd="0" presId="urn:microsoft.com/office/officeart/2005/8/layout/hierarchy3"/>
    <dgm:cxn modelId="{19416041-310D-4097-A6ED-80A872C99A88}" type="presParOf" srcId="{6407FCFF-7A24-4E49-B03A-CBE455EEEDCD}" destId="{54908E67-EF27-4A64-80A4-76AAECDB2977}" srcOrd="4" destOrd="0" presId="urn:microsoft.com/office/officeart/2005/8/layout/hierarchy3"/>
    <dgm:cxn modelId="{0CDE6244-E189-484A-8B6B-0AF95CC554AB}" type="presParOf" srcId="{6407FCFF-7A24-4E49-B03A-CBE455EEEDCD}" destId="{8339AB08-727D-4176-A794-D61A2C2E4DAE}" srcOrd="5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7EED37-3BF8-461D-9178-A0EAB4372523}" type="doc">
      <dgm:prSet loTypeId="urn:microsoft.com/office/officeart/2005/8/layout/pyramid2" loCatId="list" qsTypeId="urn:microsoft.com/office/officeart/2005/8/quickstyle/3d3" qsCatId="3D" csTypeId="urn:microsoft.com/office/officeart/2005/8/colors/accent4_4" csCatId="accent4" phldr="1"/>
      <dgm:spPr/>
    </dgm:pt>
    <dgm:pt modelId="{C0204092-3E01-4262-A2AF-EFF0609166C6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harsh" dir="t"/>
        </a:scene3d>
        <a:sp3d z="300000" contourW="19050" prstMaterial="plastic">
          <a:bevelT w="88900" h="203200" prst="coolSlant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altLang="zh-CN" sz="1400" b="1" dirty="0" smtClean="0">
              <a:latin typeface="Monotype Corsiva" pitchFamily="66" charset="0"/>
              <a:ea typeface="Times New Roman" pitchFamily="18" charset="0"/>
              <a:cs typeface="Calibri" pitchFamily="34" charset="0"/>
            </a:rPr>
            <a:t>Основных направлениях бюджетной и налоговой политики Ипатовского муниципального района Ставропольского края на 2014 год и на плановый период 2015 и 2016 годов</a:t>
          </a:r>
          <a:endParaRPr lang="ru-RU" sz="1400" dirty="0"/>
        </a:p>
      </dgm:t>
    </dgm:pt>
    <dgm:pt modelId="{67AA7714-A839-4BB2-8989-490E4E455784}" type="parTrans" cxnId="{3AAD6D95-391E-419D-8850-6EAC7ED522DF}">
      <dgm:prSet/>
      <dgm:spPr/>
      <dgm:t>
        <a:bodyPr/>
        <a:lstStyle/>
        <a:p>
          <a:endParaRPr lang="ru-RU"/>
        </a:p>
      </dgm:t>
    </dgm:pt>
    <dgm:pt modelId="{0D6BC00B-AD4E-4DAD-9285-E7DC8430C73B}" type="sibTrans" cxnId="{3AAD6D95-391E-419D-8850-6EAC7ED522DF}">
      <dgm:prSet/>
      <dgm:spPr/>
      <dgm:t>
        <a:bodyPr/>
        <a:lstStyle/>
        <a:p>
          <a:endParaRPr lang="ru-RU"/>
        </a:p>
      </dgm:t>
    </dgm:pt>
    <dgm:pt modelId="{54F1CCE3-401E-43A3-9773-22272858C2F6}">
      <dgm:prSet phldrT="[Текст]" custT="1"/>
      <dgm:spPr>
        <a:solidFill>
          <a:schemeClr val="accent4">
            <a:lumMod val="40000"/>
            <a:lumOff val="60000"/>
            <a:alpha val="9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harsh" dir="t"/>
        </a:scene3d>
        <a:sp3d z="300000" contourW="19050" prstMaterial="plastic">
          <a:bevelT w="88900" h="203200" prst="coolSlant"/>
          <a:bevelB w="165100" h="254000"/>
          <a:contourClr>
            <a:schemeClr val="bg1"/>
          </a:contourClr>
        </a:sp3d>
      </dgm:spPr>
      <dgm:t>
        <a:bodyPr/>
        <a:lstStyle/>
        <a:p>
          <a:r>
            <a:rPr lang="ru-RU" altLang="zh-CN" sz="1400" b="1" dirty="0" smtClean="0">
              <a:latin typeface="Monotype Corsiva" pitchFamily="66" charset="0"/>
              <a:ea typeface="Times New Roman" pitchFamily="18" charset="0"/>
              <a:cs typeface="Calibri" pitchFamily="34" charset="0"/>
            </a:rPr>
            <a:t>Прогнозе социально-экономического развития Ипатовского муниципального района Ставропольского края на 2014 год и на период 2015 и 2016 годов</a:t>
          </a:r>
        </a:p>
      </dgm:t>
    </dgm:pt>
    <dgm:pt modelId="{B7253DB2-4C46-46AA-9BDA-BDF027205C9F}" type="parTrans" cxnId="{0C174C8E-204D-4C5B-B5C8-38583538630D}">
      <dgm:prSet/>
      <dgm:spPr/>
      <dgm:t>
        <a:bodyPr/>
        <a:lstStyle/>
        <a:p>
          <a:endParaRPr lang="ru-RU"/>
        </a:p>
      </dgm:t>
    </dgm:pt>
    <dgm:pt modelId="{309772CE-F07C-4300-9915-76FAEF0A9FDF}" type="sibTrans" cxnId="{0C174C8E-204D-4C5B-B5C8-38583538630D}">
      <dgm:prSet/>
      <dgm:spPr/>
      <dgm:t>
        <a:bodyPr/>
        <a:lstStyle/>
        <a:p>
          <a:endParaRPr lang="ru-RU"/>
        </a:p>
      </dgm:t>
    </dgm:pt>
    <dgm:pt modelId="{9F289DE4-3D53-4D83-80E7-DC057A4CD2CA}">
      <dgm:prSet phldrT="[Текст]" custT="1"/>
      <dgm:spPr>
        <a:solidFill>
          <a:schemeClr val="accent4">
            <a:lumMod val="60000"/>
            <a:lumOff val="40000"/>
            <a:alpha val="9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>
            <a:rot lat="0" lon="0" rev="0"/>
          </a:camera>
          <a:lightRig rig="harsh" dir="t"/>
        </a:scene3d>
        <a:sp3d z="300000" contourW="12700" prstMaterial="plastic">
          <a:bevelT w="190500" h="38100" prst="coolSlant"/>
          <a:contourClr>
            <a:schemeClr val="bg1"/>
          </a:contourClr>
        </a:sp3d>
      </dgm:spPr>
      <dgm:t>
        <a:bodyPr/>
        <a:lstStyle/>
        <a:p>
          <a:r>
            <a:rPr lang="ru-RU" altLang="zh-CN" sz="1400" b="1" dirty="0" smtClean="0">
              <a:latin typeface="Monotype Corsiva" pitchFamily="66" charset="0"/>
              <a:ea typeface="Times New Roman" pitchFamily="18" charset="0"/>
              <a:cs typeface="Calibri" pitchFamily="34" charset="0"/>
            </a:rPr>
            <a:t>Стратегии социально-экономического развития Ипатовского муниципального района Ставропольского края до 2020 года и на период до 2025 года</a:t>
          </a:r>
          <a:endParaRPr lang="ru-RU" sz="1400" dirty="0"/>
        </a:p>
      </dgm:t>
    </dgm:pt>
    <dgm:pt modelId="{0C133975-6D24-450A-9BB8-9CB3F1C5D741}" type="parTrans" cxnId="{F7852CA6-59C9-435B-B535-AE7C1E377AA8}">
      <dgm:prSet/>
      <dgm:spPr/>
      <dgm:t>
        <a:bodyPr/>
        <a:lstStyle/>
        <a:p>
          <a:endParaRPr lang="ru-RU"/>
        </a:p>
      </dgm:t>
    </dgm:pt>
    <dgm:pt modelId="{5F684E24-7DEC-4908-9AF6-3ACDBBC8EB6E}" type="sibTrans" cxnId="{F7852CA6-59C9-435B-B535-AE7C1E377AA8}">
      <dgm:prSet/>
      <dgm:spPr/>
      <dgm:t>
        <a:bodyPr/>
        <a:lstStyle/>
        <a:p>
          <a:endParaRPr lang="ru-RU"/>
        </a:p>
      </dgm:t>
    </dgm:pt>
    <dgm:pt modelId="{042E112E-B7C3-4DA1-8F9C-D5212EA44437}" type="pres">
      <dgm:prSet presAssocID="{617EED37-3BF8-461D-9178-A0EAB4372523}" presName="compositeShape" presStyleCnt="0">
        <dgm:presLayoutVars>
          <dgm:dir/>
          <dgm:resizeHandles/>
        </dgm:presLayoutVars>
      </dgm:prSet>
      <dgm:spPr/>
    </dgm:pt>
    <dgm:pt modelId="{74F89714-7EE5-41E9-A12F-EC65E69DBD84}" type="pres">
      <dgm:prSet presAssocID="{617EED37-3BF8-461D-9178-A0EAB4372523}" presName="pyramid" presStyleLbl="node1" presStyleIdx="0" presStyleCnt="1" custLinFactNeighborX="14567"/>
      <dgm:spPr>
        <a:ln>
          <a:noFill/>
        </a:ln>
        <a:effectLst>
          <a:outerShdw blurRad="50800" dist="38100" dir="10800000" algn="r" rotWithShape="0">
            <a:prstClr val="black">
              <a:alpha val="40000"/>
            </a:prstClr>
          </a:outerShdw>
        </a:effectLst>
        <a:scene3d>
          <a:camera prst="obliqueBottomRight"/>
          <a:lightRig rig="balanced" dir="t">
            <a:rot lat="0" lon="0" rev="8700000"/>
          </a:lightRig>
        </a:scene3d>
        <a:sp3d>
          <a:bevelT w="190500" h="38100"/>
        </a:sp3d>
      </dgm:spPr>
    </dgm:pt>
    <dgm:pt modelId="{21396ABE-B354-4E1C-8457-1B23FB8C5B66}" type="pres">
      <dgm:prSet presAssocID="{617EED37-3BF8-461D-9178-A0EAB4372523}" presName="theList" presStyleCnt="0"/>
      <dgm:spPr/>
    </dgm:pt>
    <dgm:pt modelId="{CB97EF5A-58D7-4438-B400-EBB24683C185}" type="pres">
      <dgm:prSet presAssocID="{C0204092-3E01-4262-A2AF-EFF0609166C6}" presName="aNode" presStyleLbl="fgAcc1" presStyleIdx="0" presStyleCnt="3" custScaleY="175532" custLinFactY="-54037" custLinFactNeighborX="-2850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1C23C8-FF29-4E26-9CB0-D1D1973A0F31}" type="pres">
      <dgm:prSet presAssocID="{C0204092-3E01-4262-A2AF-EFF0609166C6}" presName="aSpace" presStyleCnt="0"/>
      <dgm:spPr/>
    </dgm:pt>
    <dgm:pt modelId="{F970BF84-D769-42A2-82A4-9CEE183D3003}" type="pres">
      <dgm:prSet presAssocID="{54F1CCE3-401E-43A3-9773-22272858C2F6}" presName="aNode" presStyleLbl="fgAcc1" presStyleIdx="1" presStyleCnt="3" custScaleY="161235" custLinFactY="208910" custLinFactNeighborX="-98051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B37E8A-4E86-47A7-BBFE-7B1C1DCB2C42}" type="pres">
      <dgm:prSet presAssocID="{54F1CCE3-401E-43A3-9773-22272858C2F6}" presName="aSpace" presStyleCnt="0"/>
      <dgm:spPr/>
    </dgm:pt>
    <dgm:pt modelId="{7B5643B8-CA5F-4652-ADA0-7AFF1D3A94B2}" type="pres">
      <dgm:prSet presAssocID="{9F289DE4-3D53-4D83-80E7-DC057A4CD2CA}" presName="aNode" presStyleLbl="fgAcc1" presStyleIdx="2" presStyleCnt="3" custScaleY="157595" custLinFactY="66712" custLinFactNeighborX="62911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A21950-2E7F-4712-8985-8045B305410F}" type="pres">
      <dgm:prSet presAssocID="{9F289DE4-3D53-4D83-80E7-DC057A4CD2CA}" presName="aSpace" presStyleCnt="0"/>
      <dgm:spPr/>
    </dgm:pt>
  </dgm:ptLst>
  <dgm:cxnLst>
    <dgm:cxn modelId="{F458B2CE-56E8-49F2-912C-4D581FA06C58}" type="presOf" srcId="{C0204092-3E01-4262-A2AF-EFF0609166C6}" destId="{CB97EF5A-58D7-4438-B400-EBB24683C185}" srcOrd="0" destOrd="0" presId="urn:microsoft.com/office/officeart/2005/8/layout/pyramid2"/>
    <dgm:cxn modelId="{0C174C8E-204D-4C5B-B5C8-38583538630D}" srcId="{617EED37-3BF8-461D-9178-A0EAB4372523}" destId="{54F1CCE3-401E-43A3-9773-22272858C2F6}" srcOrd="1" destOrd="0" parTransId="{B7253DB2-4C46-46AA-9BDA-BDF027205C9F}" sibTransId="{309772CE-F07C-4300-9915-76FAEF0A9FDF}"/>
    <dgm:cxn modelId="{3B3E1FDE-83B3-4E26-8362-1F3BA03CDE82}" type="presOf" srcId="{9F289DE4-3D53-4D83-80E7-DC057A4CD2CA}" destId="{7B5643B8-CA5F-4652-ADA0-7AFF1D3A94B2}" srcOrd="0" destOrd="0" presId="urn:microsoft.com/office/officeart/2005/8/layout/pyramid2"/>
    <dgm:cxn modelId="{3AAD6D95-391E-419D-8850-6EAC7ED522DF}" srcId="{617EED37-3BF8-461D-9178-A0EAB4372523}" destId="{C0204092-3E01-4262-A2AF-EFF0609166C6}" srcOrd="0" destOrd="0" parTransId="{67AA7714-A839-4BB2-8989-490E4E455784}" sibTransId="{0D6BC00B-AD4E-4DAD-9285-E7DC8430C73B}"/>
    <dgm:cxn modelId="{CB9E3AB3-DDEB-47E9-98BA-61FB62633DCC}" type="presOf" srcId="{54F1CCE3-401E-43A3-9773-22272858C2F6}" destId="{F970BF84-D769-42A2-82A4-9CEE183D3003}" srcOrd="0" destOrd="0" presId="urn:microsoft.com/office/officeart/2005/8/layout/pyramid2"/>
    <dgm:cxn modelId="{568C5994-4974-4877-99B0-E033A29DFF00}" type="presOf" srcId="{617EED37-3BF8-461D-9178-A0EAB4372523}" destId="{042E112E-B7C3-4DA1-8F9C-D5212EA44437}" srcOrd="0" destOrd="0" presId="urn:microsoft.com/office/officeart/2005/8/layout/pyramid2"/>
    <dgm:cxn modelId="{F7852CA6-59C9-435B-B535-AE7C1E377AA8}" srcId="{617EED37-3BF8-461D-9178-A0EAB4372523}" destId="{9F289DE4-3D53-4D83-80E7-DC057A4CD2CA}" srcOrd="2" destOrd="0" parTransId="{0C133975-6D24-450A-9BB8-9CB3F1C5D741}" sibTransId="{5F684E24-7DEC-4908-9AF6-3ACDBBC8EB6E}"/>
    <dgm:cxn modelId="{C5487290-C18A-43A2-B091-63457EA9243D}" type="presParOf" srcId="{042E112E-B7C3-4DA1-8F9C-D5212EA44437}" destId="{74F89714-7EE5-41E9-A12F-EC65E69DBD84}" srcOrd="0" destOrd="0" presId="urn:microsoft.com/office/officeart/2005/8/layout/pyramid2"/>
    <dgm:cxn modelId="{F3265792-991B-4AED-AC3B-BA3C02C5B6D8}" type="presParOf" srcId="{042E112E-B7C3-4DA1-8F9C-D5212EA44437}" destId="{21396ABE-B354-4E1C-8457-1B23FB8C5B66}" srcOrd="1" destOrd="0" presId="urn:microsoft.com/office/officeart/2005/8/layout/pyramid2"/>
    <dgm:cxn modelId="{92875EBF-8AA7-4431-848F-0285B4A04729}" type="presParOf" srcId="{21396ABE-B354-4E1C-8457-1B23FB8C5B66}" destId="{CB97EF5A-58D7-4438-B400-EBB24683C185}" srcOrd="0" destOrd="0" presId="urn:microsoft.com/office/officeart/2005/8/layout/pyramid2"/>
    <dgm:cxn modelId="{678A4366-F973-4825-9000-E9FE9FDF4DEF}" type="presParOf" srcId="{21396ABE-B354-4E1C-8457-1B23FB8C5B66}" destId="{361C23C8-FF29-4E26-9CB0-D1D1973A0F31}" srcOrd="1" destOrd="0" presId="urn:microsoft.com/office/officeart/2005/8/layout/pyramid2"/>
    <dgm:cxn modelId="{E5490095-1260-4DC9-A775-4499061ACA8A}" type="presParOf" srcId="{21396ABE-B354-4E1C-8457-1B23FB8C5B66}" destId="{F970BF84-D769-42A2-82A4-9CEE183D3003}" srcOrd="2" destOrd="0" presId="urn:microsoft.com/office/officeart/2005/8/layout/pyramid2"/>
    <dgm:cxn modelId="{2548B556-940B-4DE9-B690-1A9B30FDB385}" type="presParOf" srcId="{21396ABE-B354-4E1C-8457-1B23FB8C5B66}" destId="{62B37E8A-4E86-47A7-BBFE-7B1C1DCB2C42}" srcOrd="3" destOrd="0" presId="urn:microsoft.com/office/officeart/2005/8/layout/pyramid2"/>
    <dgm:cxn modelId="{1F385B55-0C52-4726-AAC1-2741AF7E1579}" type="presParOf" srcId="{21396ABE-B354-4E1C-8457-1B23FB8C5B66}" destId="{7B5643B8-CA5F-4652-ADA0-7AFF1D3A94B2}" srcOrd="4" destOrd="0" presId="urn:microsoft.com/office/officeart/2005/8/layout/pyramid2"/>
    <dgm:cxn modelId="{618DB451-CF79-4A09-AF24-BCF42062B027}" type="presParOf" srcId="{21396ABE-B354-4E1C-8457-1B23FB8C5B66}" destId="{9FA21950-2E7F-4712-8985-8045B305410F}" srcOrd="5" destOrd="0" presId="urn:microsoft.com/office/officeart/2005/8/layout/pyramid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73AFE70-4C84-4175-BCB3-102EFD867B2B}" type="doc">
      <dgm:prSet loTypeId="urn:microsoft.com/office/officeart/2005/8/layout/lProcess2" loCatId="relationship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E67B5C8-F9AE-422D-B89A-925668FD870D}">
      <dgm:prSet phldrT="[Текст]" custT="1"/>
      <dgm:spPr/>
      <dgm:t>
        <a:bodyPr/>
        <a:lstStyle/>
        <a:p>
          <a:r>
            <a:rPr lang="ru-RU" sz="2000" baseline="0" dirty="0" smtClean="0"/>
            <a:t>СОСТАВЛЕНИЕ</a:t>
          </a:r>
          <a:endParaRPr lang="ru-RU" sz="2000" baseline="0" dirty="0"/>
        </a:p>
      </dgm:t>
    </dgm:pt>
    <dgm:pt modelId="{6E4F5D13-C7CC-48A8-BE32-B586A8069CEC}" type="parTrans" cxnId="{0958AC06-6E7A-42F4-9FDB-FF01787B5B11}">
      <dgm:prSet/>
      <dgm:spPr/>
      <dgm:t>
        <a:bodyPr/>
        <a:lstStyle/>
        <a:p>
          <a:endParaRPr lang="ru-RU"/>
        </a:p>
      </dgm:t>
    </dgm:pt>
    <dgm:pt modelId="{29D41934-9FFD-473F-AC00-385C768C073D}" type="sibTrans" cxnId="{0958AC06-6E7A-42F4-9FDB-FF01787B5B11}">
      <dgm:prSet/>
      <dgm:spPr/>
      <dgm:t>
        <a:bodyPr/>
        <a:lstStyle/>
        <a:p>
          <a:endParaRPr lang="ru-RU"/>
        </a:p>
      </dgm:t>
    </dgm:pt>
    <dgm:pt modelId="{341658A3-6626-4FFD-AAFA-C4D6EDF0163C}">
      <dgm:prSet custT="1"/>
      <dgm:spPr/>
      <dgm:t>
        <a:bodyPr/>
        <a:lstStyle/>
        <a:p>
          <a:r>
            <a:rPr lang="ru-RU" sz="1400" dirty="0" smtClean="0"/>
            <a:t>До начала составления проекта разрабатывается Положение в соответствии со статьями 169, 184</a:t>
          </a:r>
          <a:r>
            <a:rPr lang="ru-RU" sz="1400" dirty="0" smtClean="0">
              <a:solidFill>
                <a:schemeClr val="bg1"/>
              </a:solidFill>
            </a:rPr>
            <a:t> </a:t>
          </a:r>
          <a:r>
            <a:rPr lang="ru-RU" sz="1400" dirty="0" smtClean="0"/>
            <a:t>Бюджетного кодекса РФ, которое определяет порядок и сроки составления проекта бюджета Ипатовского муниципального района СК на очередной финансовый год и плановый период </a:t>
          </a:r>
          <a:endParaRPr lang="ru-RU" sz="1400" baseline="0" dirty="0"/>
        </a:p>
      </dgm:t>
    </dgm:pt>
    <dgm:pt modelId="{E421735D-584F-4451-A35F-918B088F83E9}" type="parTrans" cxnId="{4E72CA18-BEDE-4BCA-A9C2-09B40122F580}">
      <dgm:prSet/>
      <dgm:spPr/>
      <dgm:t>
        <a:bodyPr/>
        <a:lstStyle/>
        <a:p>
          <a:endParaRPr lang="ru-RU"/>
        </a:p>
      </dgm:t>
    </dgm:pt>
    <dgm:pt modelId="{3022A32C-F90D-424D-841B-2B06169FE560}" type="sibTrans" cxnId="{4E72CA18-BEDE-4BCA-A9C2-09B40122F580}">
      <dgm:prSet/>
      <dgm:spPr/>
      <dgm:t>
        <a:bodyPr/>
        <a:lstStyle/>
        <a:p>
          <a:endParaRPr lang="ru-RU"/>
        </a:p>
      </dgm:t>
    </dgm:pt>
    <dgm:pt modelId="{EAEF2252-42FF-4FCD-B88F-C88E4BC3DAE9}">
      <dgm:prSet phldrT="[Текст]" custT="1"/>
      <dgm:spPr/>
      <dgm:t>
        <a:bodyPr/>
        <a:lstStyle/>
        <a:p>
          <a:r>
            <a:rPr lang="ru-RU" sz="2000" baseline="0" dirty="0" smtClean="0"/>
            <a:t>РАССМОТРЕНИЕ</a:t>
          </a:r>
          <a:endParaRPr lang="ru-RU" sz="2000" baseline="0" dirty="0"/>
        </a:p>
      </dgm:t>
    </dgm:pt>
    <dgm:pt modelId="{BA8DAB46-A628-4AFD-A2DC-6CEFB33EECCA}" type="parTrans" cxnId="{99F955E0-7FEB-4934-A002-3186A3AD73DF}">
      <dgm:prSet/>
      <dgm:spPr/>
      <dgm:t>
        <a:bodyPr/>
        <a:lstStyle/>
        <a:p>
          <a:endParaRPr lang="ru-RU"/>
        </a:p>
      </dgm:t>
    </dgm:pt>
    <dgm:pt modelId="{D84B579C-8C39-4F02-BA8B-683F593A3F1F}" type="sibTrans" cxnId="{99F955E0-7FEB-4934-A002-3186A3AD73DF}">
      <dgm:prSet/>
      <dgm:spPr/>
      <dgm:t>
        <a:bodyPr/>
        <a:lstStyle/>
        <a:p>
          <a:endParaRPr lang="ru-RU"/>
        </a:p>
      </dgm:t>
    </dgm:pt>
    <dgm:pt modelId="{AABB7940-6D6B-439C-872E-CA4EADAEA10C}">
      <dgm:prSet phldrT="[Текст]" custT="1"/>
      <dgm:spPr/>
      <dgm:t>
        <a:bodyPr/>
        <a:lstStyle/>
        <a:p>
          <a:r>
            <a:rPr lang="ru-RU" sz="2000" baseline="0" dirty="0" smtClean="0"/>
            <a:t>УТВЕРЖДЕНИЕ</a:t>
          </a:r>
          <a:endParaRPr lang="ru-RU" sz="2000" baseline="0" dirty="0"/>
        </a:p>
      </dgm:t>
    </dgm:pt>
    <dgm:pt modelId="{B4F859AF-0D97-46C5-871C-F5CDEF7772E0}" type="parTrans" cxnId="{3286B3F1-9C17-4690-A39F-3C3429CECD16}">
      <dgm:prSet/>
      <dgm:spPr/>
      <dgm:t>
        <a:bodyPr/>
        <a:lstStyle/>
        <a:p>
          <a:endParaRPr lang="ru-RU"/>
        </a:p>
      </dgm:t>
    </dgm:pt>
    <dgm:pt modelId="{617330DD-F038-4461-AC70-63CC38940EE1}" type="sibTrans" cxnId="{3286B3F1-9C17-4690-A39F-3C3429CECD16}">
      <dgm:prSet/>
      <dgm:spPr/>
      <dgm:t>
        <a:bodyPr/>
        <a:lstStyle/>
        <a:p>
          <a:endParaRPr lang="ru-RU"/>
        </a:p>
      </dgm:t>
    </dgm:pt>
    <dgm:pt modelId="{B79FAC03-FC4B-4631-BD8C-F67F6A5203AD}">
      <dgm:prSet custT="1"/>
      <dgm:spPr/>
      <dgm:t>
        <a:bodyPr/>
        <a:lstStyle/>
        <a:p>
          <a:r>
            <a:rPr lang="ru-RU" sz="1400" dirty="0" smtClean="0"/>
            <a:t>Местная администрация до 14 ноября текущего года одобряет проект местного бюджета на очередной финансовый год и плановый период для внесения в Совет Ипатовского муниципального района  Ставропольского края</a:t>
          </a:r>
        </a:p>
      </dgm:t>
    </dgm:pt>
    <dgm:pt modelId="{6B52A68E-CABF-41FD-9C8D-05E4810D22D8}" type="parTrans" cxnId="{74845561-D8F7-4362-8CB1-580EAE20A432}">
      <dgm:prSet/>
      <dgm:spPr/>
      <dgm:t>
        <a:bodyPr/>
        <a:lstStyle/>
        <a:p>
          <a:endParaRPr lang="ru-RU"/>
        </a:p>
      </dgm:t>
    </dgm:pt>
    <dgm:pt modelId="{458F0068-0609-411E-AC5F-C10C71912EB4}" type="sibTrans" cxnId="{74845561-D8F7-4362-8CB1-580EAE20A432}">
      <dgm:prSet/>
      <dgm:spPr/>
      <dgm:t>
        <a:bodyPr/>
        <a:lstStyle/>
        <a:p>
          <a:endParaRPr lang="ru-RU"/>
        </a:p>
      </dgm:t>
    </dgm:pt>
    <dgm:pt modelId="{162936B7-901C-4576-BB65-8BECD20B35E2}">
      <dgm:prSet custT="1"/>
      <dgm:spPr/>
      <dgm:t>
        <a:bodyPr/>
        <a:lstStyle/>
        <a:p>
          <a:r>
            <a:rPr lang="ru-RU" sz="1400" dirty="0" smtClean="0"/>
            <a:t>Проект местного бюджета, сформированный при непосредственном участии населения Ипатовского района Ставропольского края, выносится на публичные слушания. Место и время их проведения подлежат обнародованию Советом Ипатовского муниципального района Ставропольского края не позднее чем за 10 дней до проведения </a:t>
          </a:r>
          <a:r>
            <a:rPr lang="ru-RU" sz="1200" dirty="0" smtClean="0"/>
            <a:t>. </a:t>
          </a:r>
          <a:endParaRPr lang="ru-RU" sz="1200" dirty="0"/>
        </a:p>
      </dgm:t>
    </dgm:pt>
    <dgm:pt modelId="{7AB7942A-E728-4CF4-B66C-FDEDAA4D6CF6}" type="parTrans" cxnId="{44B81717-55BB-42D9-9AE7-A1EA8997DD2C}">
      <dgm:prSet/>
      <dgm:spPr/>
      <dgm:t>
        <a:bodyPr/>
        <a:lstStyle/>
        <a:p>
          <a:endParaRPr lang="ru-RU"/>
        </a:p>
      </dgm:t>
    </dgm:pt>
    <dgm:pt modelId="{65AC8227-A2CC-4256-84FE-3832448CDBF0}" type="sibTrans" cxnId="{44B81717-55BB-42D9-9AE7-A1EA8997DD2C}">
      <dgm:prSet/>
      <dgm:spPr/>
      <dgm:t>
        <a:bodyPr/>
        <a:lstStyle/>
        <a:p>
          <a:endParaRPr lang="ru-RU"/>
        </a:p>
      </dgm:t>
    </dgm:pt>
    <dgm:pt modelId="{72407927-1C84-4BC7-B80F-2FA7279CF41C}" type="pres">
      <dgm:prSet presAssocID="{973AFE70-4C84-4175-BCB3-102EFD867B2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D4813BF-B9D8-4889-87D2-4C2B6F7D3BBD}" type="pres">
      <dgm:prSet presAssocID="{7E67B5C8-F9AE-422D-B89A-925668FD870D}" presName="compNode" presStyleCnt="0"/>
      <dgm:spPr/>
    </dgm:pt>
    <dgm:pt modelId="{9408E556-1F64-4A84-921A-692ECCE96033}" type="pres">
      <dgm:prSet presAssocID="{7E67B5C8-F9AE-422D-B89A-925668FD870D}" presName="aNode" presStyleLbl="bgShp" presStyleIdx="0" presStyleCnt="3"/>
      <dgm:spPr/>
      <dgm:t>
        <a:bodyPr/>
        <a:lstStyle/>
        <a:p>
          <a:endParaRPr lang="ru-RU"/>
        </a:p>
      </dgm:t>
    </dgm:pt>
    <dgm:pt modelId="{D7BC27DE-C35E-4561-AA9D-1CEEDB87FC40}" type="pres">
      <dgm:prSet presAssocID="{7E67B5C8-F9AE-422D-B89A-925668FD870D}" presName="textNode" presStyleLbl="bgShp" presStyleIdx="0" presStyleCnt="3"/>
      <dgm:spPr/>
      <dgm:t>
        <a:bodyPr/>
        <a:lstStyle/>
        <a:p>
          <a:endParaRPr lang="ru-RU"/>
        </a:p>
      </dgm:t>
    </dgm:pt>
    <dgm:pt modelId="{93873290-47E0-4389-AC0D-EF5872AB4972}" type="pres">
      <dgm:prSet presAssocID="{7E67B5C8-F9AE-422D-B89A-925668FD870D}" presName="compChildNode" presStyleCnt="0"/>
      <dgm:spPr/>
    </dgm:pt>
    <dgm:pt modelId="{28F493C4-4C7F-49BA-B7DB-46133B0AA7D9}" type="pres">
      <dgm:prSet presAssocID="{7E67B5C8-F9AE-422D-B89A-925668FD870D}" presName="theInnerList" presStyleCnt="0"/>
      <dgm:spPr/>
    </dgm:pt>
    <dgm:pt modelId="{9A6E55A7-B7F8-4CE5-BD01-823F9AACFF8D}" type="pres">
      <dgm:prSet presAssocID="{341658A3-6626-4FFD-AAFA-C4D6EDF0163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86403B-F87F-4AAF-B6A7-62553CDA4F82}" type="pres">
      <dgm:prSet presAssocID="{7E67B5C8-F9AE-422D-B89A-925668FD870D}" presName="aSpace" presStyleCnt="0"/>
      <dgm:spPr/>
    </dgm:pt>
    <dgm:pt modelId="{60BA38FE-13B4-4FD5-81EA-3B5767163F87}" type="pres">
      <dgm:prSet presAssocID="{EAEF2252-42FF-4FCD-B88F-C88E4BC3DAE9}" presName="compNode" presStyleCnt="0"/>
      <dgm:spPr/>
    </dgm:pt>
    <dgm:pt modelId="{D0E8D5AD-C523-435D-B18B-28FBF2F405AA}" type="pres">
      <dgm:prSet presAssocID="{EAEF2252-42FF-4FCD-B88F-C88E4BC3DAE9}" presName="aNode" presStyleLbl="bgShp" presStyleIdx="1" presStyleCnt="3"/>
      <dgm:spPr/>
      <dgm:t>
        <a:bodyPr/>
        <a:lstStyle/>
        <a:p>
          <a:endParaRPr lang="ru-RU"/>
        </a:p>
      </dgm:t>
    </dgm:pt>
    <dgm:pt modelId="{D5278529-5341-46E6-AB7D-769367F50B76}" type="pres">
      <dgm:prSet presAssocID="{EAEF2252-42FF-4FCD-B88F-C88E4BC3DAE9}" presName="textNode" presStyleLbl="bgShp" presStyleIdx="1" presStyleCnt="3"/>
      <dgm:spPr/>
      <dgm:t>
        <a:bodyPr/>
        <a:lstStyle/>
        <a:p>
          <a:endParaRPr lang="ru-RU"/>
        </a:p>
      </dgm:t>
    </dgm:pt>
    <dgm:pt modelId="{64ABACED-4B9D-48D3-9E63-9218A12EA708}" type="pres">
      <dgm:prSet presAssocID="{EAEF2252-42FF-4FCD-B88F-C88E4BC3DAE9}" presName="compChildNode" presStyleCnt="0"/>
      <dgm:spPr/>
    </dgm:pt>
    <dgm:pt modelId="{C274BDFC-E861-41BA-A1F5-88D3C188B129}" type="pres">
      <dgm:prSet presAssocID="{EAEF2252-42FF-4FCD-B88F-C88E4BC3DAE9}" presName="theInnerList" presStyleCnt="0"/>
      <dgm:spPr/>
    </dgm:pt>
    <dgm:pt modelId="{F5799314-65EC-45F0-9AA6-6553B88E0BB1}" type="pres">
      <dgm:prSet presAssocID="{B79FAC03-FC4B-4631-BD8C-F67F6A5203AD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29E9FF-CBEB-4347-87FC-F62735E93540}" type="pres">
      <dgm:prSet presAssocID="{EAEF2252-42FF-4FCD-B88F-C88E4BC3DAE9}" presName="aSpace" presStyleCnt="0"/>
      <dgm:spPr/>
    </dgm:pt>
    <dgm:pt modelId="{0C3A191F-685D-4E45-BD33-F01F80F4704A}" type="pres">
      <dgm:prSet presAssocID="{AABB7940-6D6B-439C-872E-CA4EADAEA10C}" presName="compNode" presStyleCnt="0"/>
      <dgm:spPr/>
    </dgm:pt>
    <dgm:pt modelId="{3FA24DC1-9F0D-4D3F-878A-413C0E1BFBF0}" type="pres">
      <dgm:prSet presAssocID="{AABB7940-6D6B-439C-872E-CA4EADAEA10C}" presName="aNode" presStyleLbl="bgShp" presStyleIdx="2" presStyleCnt="3"/>
      <dgm:spPr/>
      <dgm:t>
        <a:bodyPr/>
        <a:lstStyle/>
        <a:p>
          <a:endParaRPr lang="ru-RU"/>
        </a:p>
      </dgm:t>
    </dgm:pt>
    <dgm:pt modelId="{742D3041-3E38-484E-85B3-17CDEFCBBFFE}" type="pres">
      <dgm:prSet presAssocID="{AABB7940-6D6B-439C-872E-CA4EADAEA10C}" presName="textNode" presStyleLbl="bgShp" presStyleIdx="2" presStyleCnt="3"/>
      <dgm:spPr/>
      <dgm:t>
        <a:bodyPr/>
        <a:lstStyle/>
        <a:p>
          <a:endParaRPr lang="ru-RU"/>
        </a:p>
      </dgm:t>
    </dgm:pt>
    <dgm:pt modelId="{19B83F77-C9B9-4A78-9666-214524E518B1}" type="pres">
      <dgm:prSet presAssocID="{AABB7940-6D6B-439C-872E-CA4EADAEA10C}" presName="compChildNode" presStyleCnt="0"/>
      <dgm:spPr/>
    </dgm:pt>
    <dgm:pt modelId="{DC61ABD0-1179-4395-ACBE-7E356D124558}" type="pres">
      <dgm:prSet presAssocID="{AABB7940-6D6B-439C-872E-CA4EADAEA10C}" presName="theInnerList" presStyleCnt="0"/>
      <dgm:spPr/>
    </dgm:pt>
    <dgm:pt modelId="{D5EC26F8-A54E-4BAF-830E-CEF85D18C5A3}" type="pres">
      <dgm:prSet presAssocID="{162936B7-901C-4576-BB65-8BECD20B35E2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A362665-9EE7-4D43-92AA-001B103A5692}" type="presOf" srcId="{EAEF2252-42FF-4FCD-B88F-C88E4BC3DAE9}" destId="{D5278529-5341-46E6-AB7D-769367F50B76}" srcOrd="1" destOrd="0" presId="urn:microsoft.com/office/officeart/2005/8/layout/lProcess2"/>
    <dgm:cxn modelId="{50579DDC-DC24-4642-B463-88EEABD1DA24}" type="presOf" srcId="{162936B7-901C-4576-BB65-8BECD20B35E2}" destId="{D5EC26F8-A54E-4BAF-830E-CEF85D18C5A3}" srcOrd="0" destOrd="0" presId="urn:microsoft.com/office/officeart/2005/8/layout/lProcess2"/>
    <dgm:cxn modelId="{99F955E0-7FEB-4934-A002-3186A3AD73DF}" srcId="{973AFE70-4C84-4175-BCB3-102EFD867B2B}" destId="{EAEF2252-42FF-4FCD-B88F-C88E4BC3DAE9}" srcOrd="1" destOrd="0" parTransId="{BA8DAB46-A628-4AFD-A2DC-6CEFB33EECCA}" sibTransId="{D84B579C-8C39-4F02-BA8B-683F593A3F1F}"/>
    <dgm:cxn modelId="{0958AC06-6E7A-42F4-9FDB-FF01787B5B11}" srcId="{973AFE70-4C84-4175-BCB3-102EFD867B2B}" destId="{7E67B5C8-F9AE-422D-B89A-925668FD870D}" srcOrd="0" destOrd="0" parTransId="{6E4F5D13-C7CC-48A8-BE32-B586A8069CEC}" sibTransId="{29D41934-9FFD-473F-AC00-385C768C073D}"/>
    <dgm:cxn modelId="{59013107-2C9E-4B13-9598-246427FFB43B}" type="presOf" srcId="{AABB7940-6D6B-439C-872E-CA4EADAEA10C}" destId="{3FA24DC1-9F0D-4D3F-878A-413C0E1BFBF0}" srcOrd="0" destOrd="0" presId="urn:microsoft.com/office/officeart/2005/8/layout/lProcess2"/>
    <dgm:cxn modelId="{74845561-D8F7-4362-8CB1-580EAE20A432}" srcId="{EAEF2252-42FF-4FCD-B88F-C88E4BC3DAE9}" destId="{B79FAC03-FC4B-4631-BD8C-F67F6A5203AD}" srcOrd="0" destOrd="0" parTransId="{6B52A68E-CABF-41FD-9C8D-05E4810D22D8}" sibTransId="{458F0068-0609-411E-AC5F-C10C71912EB4}"/>
    <dgm:cxn modelId="{4E72CA18-BEDE-4BCA-A9C2-09B40122F580}" srcId="{7E67B5C8-F9AE-422D-B89A-925668FD870D}" destId="{341658A3-6626-4FFD-AAFA-C4D6EDF0163C}" srcOrd="0" destOrd="0" parTransId="{E421735D-584F-4451-A35F-918B088F83E9}" sibTransId="{3022A32C-F90D-424D-841B-2B06169FE560}"/>
    <dgm:cxn modelId="{198D6D82-3A6F-4B5B-8C38-EE4E5B6F144C}" type="presOf" srcId="{B79FAC03-FC4B-4631-BD8C-F67F6A5203AD}" destId="{F5799314-65EC-45F0-9AA6-6553B88E0BB1}" srcOrd="0" destOrd="0" presId="urn:microsoft.com/office/officeart/2005/8/layout/lProcess2"/>
    <dgm:cxn modelId="{44B81717-55BB-42D9-9AE7-A1EA8997DD2C}" srcId="{AABB7940-6D6B-439C-872E-CA4EADAEA10C}" destId="{162936B7-901C-4576-BB65-8BECD20B35E2}" srcOrd="0" destOrd="0" parTransId="{7AB7942A-E728-4CF4-B66C-FDEDAA4D6CF6}" sibTransId="{65AC8227-A2CC-4256-84FE-3832448CDBF0}"/>
    <dgm:cxn modelId="{B71A7277-F644-46FC-AC6B-0CA146A302FF}" type="presOf" srcId="{EAEF2252-42FF-4FCD-B88F-C88E4BC3DAE9}" destId="{D0E8D5AD-C523-435D-B18B-28FBF2F405AA}" srcOrd="0" destOrd="0" presId="urn:microsoft.com/office/officeart/2005/8/layout/lProcess2"/>
    <dgm:cxn modelId="{77184A41-8844-48D6-A771-B1619702EC82}" type="presOf" srcId="{7E67B5C8-F9AE-422D-B89A-925668FD870D}" destId="{9408E556-1F64-4A84-921A-692ECCE96033}" srcOrd="0" destOrd="0" presId="urn:microsoft.com/office/officeart/2005/8/layout/lProcess2"/>
    <dgm:cxn modelId="{109B6B36-3DB7-4A62-8E18-12D30D926AA1}" type="presOf" srcId="{973AFE70-4C84-4175-BCB3-102EFD867B2B}" destId="{72407927-1C84-4BC7-B80F-2FA7279CF41C}" srcOrd="0" destOrd="0" presId="urn:microsoft.com/office/officeart/2005/8/layout/lProcess2"/>
    <dgm:cxn modelId="{AC451229-2FAA-4833-AE12-E61B14D3C76C}" type="presOf" srcId="{AABB7940-6D6B-439C-872E-CA4EADAEA10C}" destId="{742D3041-3E38-484E-85B3-17CDEFCBBFFE}" srcOrd="1" destOrd="0" presId="urn:microsoft.com/office/officeart/2005/8/layout/lProcess2"/>
    <dgm:cxn modelId="{F9FC4F1E-A246-4707-881C-9C6C07383D24}" type="presOf" srcId="{7E67B5C8-F9AE-422D-B89A-925668FD870D}" destId="{D7BC27DE-C35E-4561-AA9D-1CEEDB87FC40}" srcOrd="1" destOrd="0" presId="urn:microsoft.com/office/officeart/2005/8/layout/lProcess2"/>
    <dgm:cxn modelId="{C54A607C-94BA-45CA-B3A3-EB380A17E587}" type="presOf" srcId="{341658A3-6626-4FFD-AAFA-C4D6EDF0163C}" destId="{9A6E55A7-B7F8-4CE5-BD01-823F9AACFF8D}" srcOrd="0" destOrd="0" presId="urn:microsoft.com/office/officeart/2005/8/layout/lProcess2"/>
    <dgm:cxn modelId="{3286B3F1-9C17-4690-A39F-3C3429CECD16}" srcId="{973AFE70-4C84-4175-BCB3-102EFD867B2B}" destId="{AABB7940-6D6B-439C-872E-CA4EADAEA10C}" srcOrd="2" destOrd="0" parTransId="{B4F859AF-0D97-46C5-871C-F5CDEF7772E0}" sibTransId="{617330DD-F038-4461-AC70-63CC38940EE1}"/>
    <dgm:cxn modelId="{2C20137E-BF0F-4738-B7EF-87E8BC47B9EB}" type="presParOf" srcId="{72407927-1C84-4BC7-B80F-2FA7279CF41C}" destId="{FD4813BF-B9D8-4889-87D2-4C2B6F7D3BBD}" srcOrd="0" destOrd="0" presId="urn:microsoft.com/office/officeart/2005/8/layout/lProcess2"/>
    <dgm:cxn modelId="{6A69855C-9553-4B49-A01B-268FED9E146C}" type="presParOf" srcId="{FD4813BF-B9D8-4889-87D2-4C2B6F7D3BBD}" destId="{9408E556-1F64-4A84-921A-692ECCE96033}" srcOrd="0" destOrd="0" presId="urn:microsoft.com/office/officeart/2005/8/layout/lProcess2"/>
    <dgm:cxn modelId="{58488D64-2A52-4573-A8A3-D821EB2CE501}" type="presParOf" srcId="{FD4813BF-B9D8-4889-87D2-4C2B6F7D3BBD}" destId="{D7BC27DE-C35E-4561-AA9D-1CEEDB87FC40}" srcOrd="1" destOrd="0" presId="urn:microsoft.com/office/officeart/2005/8/layout/lProcess2"/>
    <dgm:cxn modelId="{0EEC8657-3597-415D-AF4A-30FE46A4E8E7}" type="presParOf" srcId="{FD4813BF-B9D8-4889-87D2-4C2B6F7D3BBD}" destId="{93873290-47E0-4389-AC0D-EF5872AB4972}" srcOrd="2" destOrd="0" presId="urn:microsoft.com/office/officeart/2005/8/layout/lProcess2"/>
    <dgm:cxn modelId="{9F902366-1771-43C5-9C96-26516A899D13}" type="presParOf" srcId="{93873290-47E0-4389-AC0D-EF5872AB4972}" destId="{28F493C4-4C7F-49BA-B7DB-46133B0AA7D9}" srcOrd="0" destOrd="0" presId="urn:microsoft.com/office/officeart/2005/8/layout/lProcess2"/>
    <dgm:cxn modelId="{1A6FDD2E-47EE-4811-A165-7C6FB0FCD7CE}" type="presParOf" srcId="{28F493C4-4C7F-49BA-B7DB-46133B0AA7D9}" destId="{9A6E55A7-B7F8-4CE5-BD01-823F9AACFF8D}" srcOrd="0" destOrd="0" presId="urn:microsoft.com/office/officeart/2005/8/layout/lProcess2"/>
    <dgm:cxn modelId="{67EE89F3-F2B0-437C-8B9A-EFE12CEE124C}" type="presParOf" srcId="{72407927-1C84-4BC7-B80F-2FA7279CF41C}" destId="{C886403B-F87F-4AAF-B6A7-62553CDA4F82}" srcOrd="1" destOrd="0" presId="urn:microsoft.com/office/officeart/2005/8/layout/lProcess2"/>
    <dgm:cxn modelId="{60A16963-4EA2-44EE-92E9-5ED63CD8A7A3}" type="presParOf" srcId="{72407927-1C84-4BC7-B80F-2FA7279CF41C}" destId="{60BA38FE-13B4-4FD5-81EA-3B5767163F87}" srcOrd="2" destOrd="0" presId="urn:microsoft.com/office/officeart/2005/8/layout/lProcess2"/>
    <dgm:cxn modelId="{16D6B7E7-A560-4555-AAD4-82F49283A67B}" type="presParOf" srcId="{60BA38FE-13B4-4FD5-81EA-3B5767163F87}" destId="{D0E8D5AD-C523-435D-B18B-28FBF2F405AA}" srcOrd="0" destOrd="0" presId="urn:microsoft.com/office/officeart/2005/8/layout/lProcess2"/>
    <dgm:cxn modelId="{6A2F92CD-C36A-4B8F-83EF-09BA497D3F18}" type="presParOf" srcId="{60BA38FE-13B4-4FD5-81EA-3B5767163F87}" destId="{D5278529-5341-46E6-AB7D-769367F50B76}" srcOrd="1" destOrd="0" presId="urn:microsoft.com/office/officeart/2005/8/layout/lProcess2"/>
    <dgm:cxn modelId="{92E04A91-A4AC-4285-9FEB-204B2609623B}" type="presParOf" srcId="{60BA38FE-13B4-4FD5-81EA-3B5767163F87}" destId="{64ABACED-4B9D-48D3-9E63-9218A12EA708}" srcOrd="2" destOrd="0" presId="urn:microsoft.com/office/officeart/2005/8/layout/lProcess2"/>
    <dgm:cxn modelId="{E580B339-4560-4E97-813B-0387EB679A4E}" type="presParOf" srcId="{64ABACED-4B9D-48D3-9E63-9218A12EA708}" destId="{C274BDFC-E861-41BA-A1F5-88D3C188B129}" srcOrd="0" destOrd="0" presId="urn:microsoft.com/office/officeart/2005/8/layout/lProcess2"/>
    <dgm:cxn modelId="{75A65E0E-B0EC-4F01-9517-5CF4F4739D02}" type="presParOf" srcId="{C274BDFC-E861-41BA-A1F5-88D3C188B129}" destId="{F5799314-65EC-45F0-9AA6-6553B88E0BB1}" srcOrd="0" destOrd="0" presId="urn:microsoft.com/office/officeart/2005/8/layout/lProcess2"/>
    <dgm:cxn modelId="{A17CDE9D-E748-4E9F-A839-A571697FC7F4}" type="presParOf" srcId="{72407927-1C84-4BC7-B80F-2FA7279CF41C}" destId="{7429E9FF-CBEB-4347-87FC-F62735E93540}" srcOrd="3" destOrd="0" presId="urn:microsoft.com/office/officeart/2005/8/layout/lProcess2"/>
    <dgm:cxn modelId="{DCE33046-3F05-4733-B990-62124CCADCDE}" type="presParOf" srcId="{72407927-1C84-4BC7-B80F-2FA7279CF41C}" destId="{0C3A191F-685D-4E45-BD33-F01F80F4704A}" srcOrd="4" destOrd="0" presId="urn:microsoft.com/office/officeart/2005/8/layout/lProcess2"/>
    <dgm:cxn modelId="{BF73F48D-7F30-47D0-88B2-587A510C6608}" type="presParOf" srcId="{0C3A191F-685D-4E45-BD33-F01F80F4704A}" destId="{3FA24DC1-9F0D-4D3F-878A-413C0E1BFBF0}" srcOrd="0" destOrd="0" presId="urn:microsoft.com/office/officeart/2005/8/layout/lProcess2"/>
    <dgm:cxn modelId="{26672E3C-B752-4379-A7E3-21827CE1565E}" type="presParOf" srcId="{0C3A191F-685D-4E45-BD33-F01F80F4704A}" destId="{742D3041-3E38-484E-85B3-17CDEFCBBFFE}" srcOrd="1" destOrd="0" presId="urn:microsoft.com/office/officeart/2005/8/layout/lProcess2"/>
    <dgm:cxn modelId="{0D9822B4-C52D-4674-837A-CB4F67C87436}" type="presParOf" srcId="{0C3A191F-685D-4E45-BD33-F01F80F4704A}" destId="{19B83F77-C9B9-4A78-9666-214524E518B1}" srcOrd="2" destOrd="0" presId="urn:microsoft.com/office/officeart/2005/8/layout/lProcess2"/>
    <dgm:cxn modelId="{5EC1EF7D-7B1A-4F0B-AF60-A08E6DA0B28F}" type="presParOf" srcId="{19B83F77-C9B9-4A78-9666-214524E518B1}" destId="{DC61ABD0-1179-4395-ACBE-7E356D124558}" srcOrd="0" destOrd="0" presId="urn:microsoft.com/office/officeart/2005/8/layout/lProcess2"/>
    <dgm:cxn modelId="{A9AAFA45-AC5B-4ACD-9CB2-D0EBC2BD947C}" type="presParOf" srcId="{DC61ABD0-1179-4395-ACBE-7E356D124558}" destId="{D5EC26F8-A54E-4BAF-830E-CEF85D18C5A3}" srcOrd="0" destOrd="0" presId="urn:microsoft.com/office/officeart/2005/8/layout/lProcess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A0F36B8-A163-4DA2-A8CE-6C48187CE747}" type="doc">
      <dgm:prSet loTypeId="urn:microsoft.com/office/officeart/2005/8/layout/radial2" loCatId="relationship" qsTypeId="urn:microsoft.com/office/officeart/2005/8/quickstyle/3d3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813EC2BB-3D0B-44A7-9200-B831BEDBB654}">
      <dgm:prSet phldrT="[Текст]" custT="1"/>
      <dgm:spPr/>
      <dgm:t>
        <a:bodyPr/>
        <a:lstStyle/>
        <a:p>
          <a:r>
            <a:rPr lang="ru-RU" sz="1400" baseline="0" dirty="0" smtClean="0"/>
            <a:t>Открытие дополнительных групп в дошкольных учреждениях</a:t>
          </a:r>
          <a:endParaRPr lang="ru-RU" sz="1400" baseline="0" dirty="0"/>
        </a:p>
      </dgm:t>
    </dgm:pt>
    <dgm:pt modelId="{C7F77FD3-3CE5-4F7C-8E86-5BDD05BA7894}" type="parTrans" cxnId="{642582D2-A7D5-461D-9DC8-998BE30075FD}">
      <dgm:prSet/>
      <dgm:spPr>
        <a:ln w="38100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E277F1F6-E51A-4599-A516-7A6600AD3DA5}" type="sibTrans" cxnId="{642582D2-A7D5-461D-9DC8-998BE30075FD}">
      <dgm:prSet/>
      <dgm:spPr/>
      <dgm:t>
        <a:bodyPr/>
        <a:lstStyle/>
        <a:p>
          <a:endParaRPr lang="ru-RU"/>
        </a:p>
      </dgm:t>
    </dgm:pt>
    <dgm:pt modelId="{17F6076D-13A4-4DE1-832E-08DA240ABC71}">
      <dgm:prSet phldrT="[Текст]" custT="1"/>
      <dgm:spPr/>
      <dgm:t>
        <a:bodyPr/>
        <a:lstStyle/>
        <a:p>
          <a:r>
            <a:rPr lang="ru-RU" sz="1400" baseline="0" dirty="0" smtClean="0"/>
            <a:t>Открытие физкультурно-оздоровительного комплекса</a:t>
          </a:r>
          <a:endParaRPr lang="ru-RU" sz="1400" baseline="0" dirty="0"/>
        </a:p>
      </dgm:t>
    </dgm:pt>
    <dgm:pt modelId="{13F2339C-DB77-4B5D-B6E7-B13F3A85FF09}" type="parTrans" cxnId="{17698CCC-37C6-40F7-B655-4664BF1C66BB}">
      <dgm:prSet/>
      <dgm:spPr>
        <a:ln w="38100"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 dirty="0"/>
        </a:p>
      </dgm:t>
    </dgm:pt>
    <dgm:pt modelId="{AE11F378-F30B-4A9B-A7C9-3CCE550B9580}" type="sibTrans" cxnId="{17698CCC-37C6-40F7-B655-4664BF1C66BB}">
      <dgm:prSet/>
      <dgm:spPr/>
      <dgm:t>
        <a:bodyPr/>
        <a:lstStyle/>
        <a:p>
          <a:endParaRPr lang="ru-RU"/>
        </a:p>
      </dgm:t>
    </dgm:pt>
    <dgm:pt modelId="{94B9AA97-1A18-4BF5-9E15-1ADE0DC943E1}">
      <dgm:prSet phldrT="[Текст]" custT="1"/>
      <dgm:spPr/>
      <dgm:t>
        <a:bodyPr anchor="t" anchorCtr="1"/>
        <a:lstStyle/>
        <a:p>
          <a:r>
            <a:rPr lang="ru-RU" sz="1400" baseline="0" dirty="0" smtClean="0"/>
            <a:t>Совершенствование  системы оплаты труда в учреждениях дополнительного образования</a:t>
          </a:r>
          <a:endParaRPr lang="ru-RU" sz="1400" baseline="0" dirty="0"/>
        </a:p>
      </dgm:t>
    </dgm:pt>
    <dgm:pt modelId="{5D3DD227-7D36-4B98-8E59-3EDF54E6F395}" type="parTrans" cxnId="{D6AF41B8-25E5-4CBF-816B-ED67D4D1ACFF}">
      <dgm:prSet/>
      <dgm:spPr/>
      <dgm:t>
        <a:bodyPr/>
        <a:lstStyle/>
        <a:p>
          <a:endParaRPr lang="ru-RU" dirty="0"/>
        </a:p>
      </dgm:t>
    </dgm:pt>
    <dgm:pt modelId="{C6D87A17-82A8-4DEA-B847-E3389671DAF0}" type="sibTrans" cxnId="{D6AF41B8-25E5-4CBF-816B-ED67D4D1ACFF}">
      <dgm:prSet/>
      <dgm:spPr/>
      <dgm:t>
        <a:bodyPr/>
        <a:lstStyle/>
        <a:p>
          <a:endParaRPr lang="ru-RU"/>
        </a:p>
      </dgm:t>
    </dgm:pt>
    <dgm:pt modelId="{4951BC01-7C25-497C-969A-265F4C9F8142}" type="pres">
      <dgm:prSet presAssocID="{CA0F36B8-A163-4DA2-A8CE-6C48187CE747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B04F8E-DBBE-4BC6-91BB-3C05E9D9F3A3}" type="pres">
      <dgm:prSet presAssocID="{CA0F36B8-A163-4DA2-A8CE-6C48187CE747}" presName="cycle" presStyleCnt="0"/>
      <dgm:spPr/>
    </dgm:pt>
    <dgm:pt modelId="{50219C46-D0AF-497B-B174-7759C901337D}" type="pres">
      <dgm:prSet presAssocID="{CA0F36B8-A163-4DA2-A8CE-6C48187CE747}" presName="centerShape" presStyleCnt="0"/>
      <dgm:spPr/>
    </dgm:pt>
    <dgm:pt modelId="{2C403809-E21A-4232-BF62-D61AADCE3ED4}" type="pres">
      <dgm:prSet presAssocID="{CA0F36B8-A163-4DA2-A8CE-6C48187CE747}" presName="connSite" presStyleLbl="node1" presStyleIdx="0" presStyleCnt="4"/>
      <dgm:spPr/>
    </dgm:pt>
    <dgm:pt modelId="{B3797FE3-FE7E-47EF-AE1F-3AF97CE4776E}" type="pres">
      <dgm:prSet presAssocID="{CA0F36B8-A163-4DA2-A8CE-6C48187CE747}" presName="visible" presStyleLbl="node1" presStyleIdx="0" presStyleCnt="4" custAng="0" custLinFactNeighborX="-3236" custLinFactNeighborY="-4045"/>
      <dgm:spPr>
        <a:gradFill rotWithShape="0">
          <a:gsLst>
            <a:gs pos="0">
              <a:schemeClr val="accent6"/>
            </a:gs>
            <a:gs pos="53000">
              <a:schemeClr val="accent6">
                <a:lumMod val="60000"/>
                <a:lumOff val="4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CC919DD6-C94A-462A-905C-9CCB8DB4BC56}" type="pres">
      <dgm:prSet presAssocID="{C7F77FD3-3CE5-4F7C-8E86-5BDD05BA7894}" presName="Name25" presStyleLbl="parChTrans1D1" presStyleIdx="0" presStyleCnt="3"/>
      <dgm:spPr/>
      <dgm:t>
        <a:bodyPr/>
        <a:lstStyle/>
        <a:p>
          <a:endParaRPr lang="ru-RU"/>
        </a:p>
      </dgm:t>
    </dgm:pt>
    <dgm:pt modelId="{0B58E96D-E1E1-4907-AD35-A20CAA023ACB}" type="pres">
      <dgm:prSet presAssocID="{813EC2BB-3D0B-44A7-9200-B831BEDBB654}" presName="node" presStyleCnt="0"/>
      <dgm:spPr/>
    </dgm:pt>
    <dgm:pt modelId="{9B0C4602-6C84-476B-AA95-F82A018C0ABA}" type="pres">
      <dgm:prSet presAssocID="{813EC2BB-3D0B-44A7-9200-B831BEDBB654}" presName="parentNode" presStyleLbl="node1" presStyleIdx="1" presStyleCnt="4" custScaleX="144305" custLinFactX="63799" custLinFactNeighborX="100000" custLinFactNeighborY="-471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1A9A23-2C9D-4A1B-91E8-E117D88D6C5B}" type="pres">
      <dgm:prSet presAssocID="{813EC2BB-3D0B-44A7-9200-B831BEDBB654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40922-1359-45D8-8A66-E5B7CBA771F9}" type="pres">
      <dgm:prSet presAssocID="{13F2339C-DB77-4B5D-B6E7-B13F3A85FF09}" presName="Name25" presStyleLbl="parChTrans1D1" presStyleIdx="1" presStyleCnt="3"/>
      <dgm:spPr/>
      <dgm:t>
        <a:bodyPr/>
        <a:lstStyle/>
        <a:p>
          <a:endParaRPr lang="ru-RU"/>
        </a:p>
      </dgm:t>
    </dgm:pt>
    <dgm:pt modelId="{48D67E89-317F-4110-9158-7AB352CC1FCD}" type="pres">
      <dgm:prSet presAssocID="{17F6076D-13A4-4DE1-832E-08DA240ABC71}" presName="node" presStyleCnt="0"/>
      <dgm:spPr/>
    </dgm:pt>
    <dgm:pt modelId="{CA25C1CF-FED0-47AF-AE16-9F44F196D365}" type="pres">
      <dgm:prSet presAssocID="{17F6076D-13A4-4DE1-832E-08DA240ABC71}" presName="parentNode" presStyleLbl="node1" presStyleIdx="2" presStyleCnt="4" custScaleX="155333" custLinFactX="32118" custLinFactNeighborX="100000" custLinFactNeighborY="-67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3DB6C3-A0CE-4AC0-B6DB-65895AAF39D7}" type="pres">
      <dgm:prSet presAssocID="{17F6076D-13A4-4DE1-832E-08DA240ABC7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6670F7-9B42-4489-8B5B-63C6C3E0813A}" type="pres">
      <dgm:prSet presAssocID="{5D3DD227-7D36-4B98-8E59-3EDF54E6F395}" presName="Name25" presStyleLbl="parChTrans1D1" presStyleIdx="2" presStyleCnt="3"/>
      <dgm:spPr/>
      <dgm:t>
        <a:bodyPr/>
        <a:lstStyle/>
        <a:p>
          <a:endParaRPr lang="ru-RU"/>
        </a:p>
      </dgm:t>
    </dgm:pt>
    <dgm:pt modelId="{795A08A1-B769-490F-BE3E-67C838E7D694}" type="pres">
      <dgm:prSet presAssocID="{94B9AA97-1A18-4BF5-9E15-1ADE0DC943E1}" presName="node" presStyleCnt="0"/>
      <dgm:spPr/>
    </dgm:pt>
    <dgm:pt modelId="{CEFEAD7F-5A41-4547-9B7E-C5B2802472C6}" type="pres">
      <dgm:prSet presAssocID="{94B9AA97-1A18-4BF5-9E15-1ADE0DC943E1}" presName="parentNode" presStyleLbl="node1" presStyleIdx="3" presStyleCnt="4" custScaleX="172438" custScaleY="108394" custLinFactX="67170" custLinFactNeighborX="100000" custLinFactNeighborY="471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ADFBED-E5FA-45CD-8F22-E403DA6A4D5B}" type="pres">
      <dgm:prSet presAssocID="{94B9AA97-1A18-4BF5-9E15-1ADE0DC943E1}" presName="childNode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73F6D6-5DAD-40AD-AC45-16530D961AAA}" type="presOf" srcId="{C7F77FD3-3CE5-4F7C-8E86-5BDD05BA7894}" destId="{CC919DD6-C94A-462A-905C-9CCB8DB4BC56}" srcOrd="0" destOrd="0" presId="urn:microsoft.com/office/officeart/2005/8/layout/radial2"/>
    <dgm:cxn modelId="{1FA42470-C432-40FB-A237-63B5967B2754}" type="presOf" srcId="{5D3DD227-7D36-4B98-8E59-3EDF54E6F395}" destId="{0F6670F7-9B42-4489-8B5B-63C6C3E0813A}" srcOrd="0" destOrd="0" presId="urn:microsoft.com/office/officeart/2005/8/layout/radial2"/>
    <dgm:cxn modelId="{D6AF41B8-25E5-4CBF-816B-ED67D4D1ACFF}" srcId="{CA0F36B8-A163-4DA2-A8CE-6C48187CE747}" destId="{94B9AA97-1A18-4BF5-9E15-1ADE0DC943E1}" srcOrd="2" destOrd="0" parTransId="{5D3DD227-7D36-4B98-8E59-3EDF54E6F395}" sibTransId="{C6D87A17-82A8-4DEA-B847-E3389671DAF0}"/>
    <dgm:cxn modelId="{17698CCC-37C6-40F7-B655-4664BF1C66BB}" srcId="{CA0F36B8-A163-4DA2-A8CE-6C48187CE747}" destId="{17F6076D-13A4-4DE1-832E-08DA240ABC71}" srcOrd="1" destOrd="0" parTransId="{13F2339C-DB77-4B5D-B6E7-B13F3A85FF09}" sibTransId="{AE11F378-F30B-4A9B-A7C9-3CCE550B9580}"/>
    <dgm:cxn modelId="{4282FBD6-42FA-4682-8922-99FD72D3A7D8}" type="presOf" srcId="{CA0F36B8-A163-4DA2-A8CE-6C48187CE747}" destId="{4951BC01-7C25-497C-969A-265F4C9F8142}" srcOrd="0" destOrd="0" presId="urn:microsoft.com/office/officeart/2005/8/layout/radial2"/>
    <dgm:cxn modelId="{F8FCDD70-38E7-42C7-92B8-D0BB307A64E7}" type="presOf" srcId="{813EC2BB-3D0B-44A7-9200-B831BEDBB654}" destId="{9B0C4602-6C84-476B-AA95-F82A018C0ABA}" srcOrd="0" destOrd="0" presId="urn:microsoft.com/office/officeart/2005/8/layout/radial2"/>
    <dgm:cxn modelId="{627676CD-948D-441F-A1FB-940E00F6CEFF}" type="presOf" srcId="{13F2339C-DB77-4B5D-B6E7-B13F3A85FF09}" destId="{66540922-1359-45D8-8A66-E5B7CBA771F9}" srcOrd="0" destOrd="0" presId="urn:microsoft.com/office/officeart/2005/8/layout/radial2"/>
    <dgm:cxn modelId="{CA34215C-D5BA-4946-BBD4-F3FAC7C65D9E}" type="presOf" srcId="{94B9AA97-1A18-4BF5-9E15-1ADE0DC943E1}" destId="{CEFEAD7F-5A41-4547-9B7E-C5B2802472C6}" srcOrd="0" destOrd="0" presId="urn:microsoft.com/office/officeart/2005/8/layout/radial2"/>
    <dgm:cxn modelId="{642582D2-A7D5-461D-9DC8-998BE30075FD}" srcId="{CA0F36B8-A163-4DA2-A8CE-6C48187CE747}" destId="{813EC2BB-3D0B-44A7-9200-B831BEDBB654}" srcOrd="0" destOrd="0" parTransId="{C7F77FD3-3CE5-4F7C-8E86-5BDD05BA7894}" sibTransId="{E277F1F6-E51A-4599-A516-7A6600AD3DA5}"/>
    <dgm:cxn modelId="{CA46C470-9A60-47F7-8F91-8DE122E05D77}" type="presOf" srcId="{17F6076D-13A4-4DE1-832E-08DA240ABC71}" destId="{CA25C1CF-FED0-47AF-AE16-9F44F196D365}" srcOrd="0" destOrd="0" presId="urn:microsoft.com/office/officeart/2005/8/layout/radial2"/>
    <dgm:cxn modelId="{2AF0C7FF-75E1-44F7-96C8-BFE25BDC7FFA}" type="presParOf" srcId="{4951BC01-7C25-497C-969A-265F4C9F8142}" destId="{D0B04F8E-DBBE-4BC6-91BB-3C05E9D9F3A3}" srcOrd="0" destOrd="0" presId="urn:microsoft.com/office/officeart/2005/8/layout/radial2"/>
    <dgm:cxn modelId="{EF259896-D479-4662-99EA-186C5287DA5F}" type="presParOf" srcId="{D0B04F8E-DBBE-4BC6-91BB-3C05E9D9F3A3}" destId="{50219C46-D0AF-497B-B174-7759C901337D}" srcOrd="0" destOrd="0" presId="urn:microsoft.com/office/officeart/2005/8/layout/radial2"/>
    <dgm:cxn modelId="{50768F3A-EAC5-4D42-812F-43CB5C525CDA}" type="presParOf" srcId="{50219C46-D0AF-497B-B174-7759C901337D}" destId="{2C403809-E21A-4232-BF62-D61AADCE3ED4}" srcOrd="0" destOrd="0" presId="urn:microsoft.com/office/officeart/2005/8/layout/radial2"/>
    <dgm:cxn modelId="{CC25CC0A-345B-4E08-AFC1-50C0B0BCCBF0}" type="presParOf" srcId="{50219C46-D0AF-497B-B174-7759C901337D}" destId="{B3797FE3-FE7E-47EF-AE1F-3AF97CE4776E}" srcOrd="1" destOrd="0" presId="urn:microsoft.com/office/officeart/2005/8/layout/radial2"/>
    <dgm:cxn modelId="{292976D7-58FD-4363-90F2-BF2B0CC80D33}" type="presParOf" srcId="{D0B04F8E-DBBE-4BC6-91BB-3C05E9D9F3A3}" destId="{CC919DD6-C94A-462A-905C-9CCB8DB4BC56}" srcOrd="1" destOrd="0" presId="urn:microsoft.com/office/officeart/2005/8/layout/radial2"/>
    <dgm:cxn modelId="{942C3983-3CA4-4229-A0C6-738954BA705D}" type="presParOf" srcId="{D0B04F8E-DBBE-4BC6-91BB-3C05E9D9F3A3}" destId="{0B58E96D-E1E1-4907-AD35-A20CAA023ACB}" srcOrd="2" destOrd="0" presId="urn:microsoft.com/office/officeart/2005/8/layout/radial2"/>
    <dgm:cxn modelId="{25788C96-16A4-46F8-B3CA-EA8FD6C37948}" type="presParOf" srcId="{0B58E96D-E1E1-4907-AD35-A20CAA023ACB}" destId="{9B0C4602-6C84-476B-AA95-F82A018C0ABA}" srcOrd="0" destOrd="0" presId="urn:microsoft.com/office/officeart/2005/8/layout/radial2"/>
    <dgm:cxn modelId="{22C3496F-848C-4C83-ABF1-B2DD55EF2CC0}" type="presParOf" srcId="{0B58E96D-E1E1-4907-AD35-A20CAA023ACB}" destId="{941A9A23-2C9D-4A1B-91E8-E117D88D6C5B}" srcOrd="1" destOrd="0" presId="urn:microsoft.com/office/officeart/2005/8/layout/radial2"/>
    <dgm:cxn modelId="{0E2FFE79-F246-40DB-BE48-B83A3DAB3F32}" type="presParOf" srcId="{D0B04F8E-DBBE-4BC6-91BB-3C05E9D9F3A3}" destId="{66540922-1359-45D8-8A66-E5B7CBA771F9}" srcOrd="3" destOrd="0" presId="urn:microsoft.com/office/officeart/2005/8/layout/radial2"/>
    <dgm:cxn modelId="{A88C7B3C-F15A-4944-9638-CBBDAEB94BA2}" type="presParOf" srcId="{D0B04F8E-DBBE-4BC6-91BB-3C05E9D9F3A3}" destId="{48D67E89-317F-4110-9158-7AB352CC1FCD}" srcOrd="4" destOrd="0" presId="urn:microsoft.com/office/officeart/2005/8/layout/radial2"/>
    <dgm:cxn modelId="{48012576-E810-40F6-9BA5-EAD284B1162C}" type="presParOf" srcId="{48D67E89-317F-4110-9158-7AB352CC1FCD}" destId="{CA25C1CF-FED0-47AF-AE16-9F44F196D365}" srcOrd="0" destOrd="0" presId="urn:microsoft.com/office/officeart/2005/8/layout/radial2"/>
    <dgm:cxn modelId="{0EF7DB30-A360-4306-925F-7FAA36841EAB}" type="presParOf" srcId="{48D67E89-317F-4110-9158-7AB352CC1FCD}" destId="{383DB6C3-A0CE-4AC0-B6DB-65895AAF39D7}" srcOrd="1" destOrd="0" presId="urn:microsoft.com/office/officeart/2005/8/layout/radial2"/>
    <dgm:cxn modelId="{511AD29A-CD8E-4A84-93F2-3DFABEF5D31C}" type="presParOf" srcId="{D0B04F8E-DBBE-4BC6-91BB-3C05E9D9F3A3}" destId="{0F6670F7-9B42-4489-8B5B-63C6C3E0813A}" srcOrd="5" destOrd="0" presId="urn:microsoft.com/office/officeart/2005/8/layout/radial2"/>
    <dgm:cxn modelId="{5614B216-FE8B-4B7B-86CA-A6F1B110472A}" type="presParOf" srcId="{D0B04F8E-DBBE-4BC6-91BB-3C05E9D9F3A3}" destId="{795A08A1-B769-490F-BE3E-67C838E7D694}" srcOrd="6" destOrd="0" presId="urn:microsoft.com/office/officeart/2005/8/layout/radial2"/>
    <dgm:cxn modelId="{668CC1F4-FEA1-459F-9EC0-1C5A8EFD1E00}" type="presParOf" srcId="{795A08A1-B769-490F-BE3E-67C838E7D694}" destId="{CEFEAD7F-5A41-4547-9B7E-C5B2802472C6}" srcOrd="0" destOrd="0" presId="urn:microsoft.com/office/officeart/2005/8/layout/radial2"/>
    <dgm:cxn modelId="{34A8C93A-8B91-463C-9986-1CBE23CE0A31}" type="presParOf" srcId="{795A08A1-B769-490F-BE3E-67C838E7D694}" destId="{37ADFBED-E5FA-45CD-8F22-E403DA6A4D5B}" srcOrd="1" destOrd="0" presId="urn:microsoft.com/office/officeart/2005/8/layout/radial2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2DA025-E667-4018-B32E-7DAFFF3FDCBD}" type="doc">
      <dgm:prSet loTypeId="urn:microsoft.com/office/officeart/2005/8/layout/lProcess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E32AFF1-B1B7-4B63-B22B-8F19344D2749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endParaRPr lang="ru-RU" sz="2400" b="1" cap="none" spc="0" baseline="0" dirty="0">
            <a:ln w="11430"/>
            <a:gradFill>
              <a:gsLst>
                <a:gs pos="0">
                  <a:schemeClr val="accent6">
                    <a:tint val="90000"/>
                    <a:satMod val="120000"/>
                  </a:schemeClr>
                </a:gs>
                <a:gs pos="25000">
                  <a:schemeClr val="accent6">
                    <a:tint val="93000"/>
                    <a:satMod val="120000"/>
                  </a:schemeClr>
                </a:gs>
                <a:gs pos="50000">
                  <a:schemeClr val="accent6">
                    <a:shade val="89000"/>
                    <a:satMod val="110000"/>
                  </a:schemeClr>
                </a:gs>
                <a:gs pos="75000">
                  <a:schemeClr val="accent6">
                    <a:tint val="93000"/>
                    <a:satMod val="120000"/>
                  </a:schemeClr>
                </a:gs>
                <a:gs pos="100000">
                  <a:schemeClr val="accent6">
                    <a:tint val="90000"/>
                    <a:satMod val="120000"/>
                  </a:schemeClr>
                </a:gs>
              </a:gsLst>
              <a:lin ang="5400000"/>
            </a:gradFill>
            <a:effectLst>
              <a:outerShdw blurRad="80000" dist="40000" dir="5040000" algn="tl">
                <a:srgbClr val="000000">
                  <a:alpha val="30000"/>
                </a:srgbClr>
              </a:outerShdw>
            </a:effectLst>
          </a:endParaRPr>
        </a:p>
      </dgm:t>
    </dgm:pt>
    <dgm:pt modelId="{06C1CC96-C41F-46B3-8369-6C57E77DA90C}" type="parTrans" cxnId="{11187061-300E-4396-B62C-790475186919}">
      <dgm:prSet/>
      <dgm:spPr/>
      <dgm:t>
        <a:bodyPr/>
        <a:lstStyle/>
        <a:p>
          <a:endParaRPr lang="ru-RU"/>
        </a:p>
      </dgm:t>
    </dgm:pt>
    <dgm:pt modelId="{F6DB36B1-A922-42A7-BC42-04D21560603B}" type="sibTrans" cxnId="{11187061-300E-4396-B62C-790475186919}">
      <dgm:prSet/>
      <dgm:spPr/>
      <dgm:t>
        <a:bodyPr/>
        <a:lstStyle/>
        <a:p>
          <a:endParaRPr lang="ru-RU"/>
        </a:p>
      </dgm:t>
    </dgm:pt>
    <dgm:pt modelId="{DF571670-F9F2-43DC-84B4-A0AD362A78DE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2014 год</a:t>
          </a:r>
        </a:p>
      </dgm:t>
    </dgm:pt>
    <dgm:pt modelId="{DE9083DB-BD44-4C34-8E75-E47C816595C3}" type="parTrans" cxnId="{4EEAA0DC-699D-4455-9BD3-979727034E34}">
      <dgm:prSet/>
      <dgm:spPr/>
      <dgm:t>
        <a:bodyPr/>
        <a:lstStyle/>
        <a:p>
          <a:endParaRPr lang="ru-RU"/>
        </a:p>
      </dgm:t>
    </dgm:pt>
    <dgm:pt modelId="{9B1AE220-D309-438F-8267-2801D4BD537F}" type="sibTrans" cxnId="{4EEAA0DC-699D-4455-9BD3-979727034E34}">
      <dgm:prSet/>
      <dgm:spPr/>
      <dgm:t>
        <a:bodyPr/>
        <a:lstStyle/>
        <a:p>
          <a:endParaRPr lang="ru-RU"/>
        </a:p>
      </dgm:t>
    </dgm:pt>
    <dgm:pt modelId="{23DB5758-E3D5-4A32-95F6-F3CC4871D25A}">
      <dgm:prSet phldrT="[Текст]" custT="1"/>
      <dgm:spPr>
        <a:solidFill>
          <a:srgbClr val="CC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1156128,21</a:t>
          </a:r>
          <a:endParaRPr lang="ru-RU" sz="1800" b="1" baseline="0" dirty="0">
            <a:solidFill>
              <a:srgbClr val="7030A0"/>
            </a:solidFill>
            <a:latin typeface="Times New Roman" pitchFamily="18" charset="0"/>
            <a:cs typeface="Times New Roman" pitchFamily="18" charset="0"/>
          </a:endParaRPr>
        </a:p>
      </dgm:t>
    </dgm:pt>
    <dgm:pt modelId="{38E9EA92-4A99-498D-AE1D-6D0719AFB333}" type="parTrans" cxnId="{0B8841C1-0018-41E4-8E70-5E923149BA2A}">
      <dgm:prSet/>
      <dgm:spPr/>
      <dgm:t>
        <a:bodyPr/>
        <a:lstStyle/>
        <a:p>
          <a:endParaRPr lang="ru-RU"/>
        </a:p>
      </dgm:t>
    </dgm:pt>
    <dgm:pt modelId="{0243AC68-B8DA-4E38-BDDA-B7505670B7C5}" type="sibTrans" cxnId="{0B8841C1-0018-41E4-8E70-5E923149BA2A}">
      <dgm:prSet/>
      <dgm:spPr/>
      <dgm:t>
        <a:bodyPr/>
        <a:lstStyle/>
        <a:p>
          <a:endParaRPr lang="ru-RU"/>
        </a:p>
      </dgm:t>
    </dgm:pt>
    <dgm:pt modelId="{9F2F24C8-C2C2-498D-A053-A2438CCDCAA5}">
      <dgm:prSet phldrT="[Текст]"/>
      <dgm:spPr>
        <a:solidFill>
          <a:srgbClr val="66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1156128,21</a:t>
          </a:r>
          <a:endParaRPr lang="ru-RU" b="1" dirty="0">
            <a:solidFill>
              <a:srgbClr val="002060"/>
            </a:solidFill>
            <a:latin typeface="Times New Roman" pitchFamily="18" charset="0"/>
            <a:cs typeface="Times New Roman" pitchFamily="18" charset="0"/>
          </a:endParaRPr>
        </a:p>
      </dgm:t>
    </dgm:pt>
    <dgm:pt modelId="{BB92C1F0-E2BD-4167-892B-A6A622A73A64}" type="parTrans" cxnId="{5439E2C4-15AF-41F3-83F9-265F3A453557}">
      <dgm:prSet/>
      <dgm:spPr/>
      <dgm:t>
        <a:bodyPr/>
        <a:lstStyle/>
        <a:p>
          <a:endParaRPr lang="ru-RU"/>
        </a:p>
      </dgm:t>
    </dgm:pt>
    <dgm:pt modelId="{7C9BB718-D99A-4956-A170-31D42D9DA516}" type="sibTrans" cxnId="{5439E2C4-15AF-41F3-83F9-265F3A453557}">
      <dgm:prSet/>
      <dgm:spPr/>
      <dgm:t>
        <a:bodyPr/>
        <a:lstStyle/>
        <a:p>
          <a:endParaRPr lang="ru-RU"/>
        </a:p>
      </dgm:t>
    </dgm:pt>
    <dgm:pt modelId="{75E8B0C9-A801-48F7-9F8E-6222150C48C8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2015 год</a:t>
          </a:r>
        </a:p>
      </dgm:t>
    </dgm:pt>
    <dgm:pt modelId="{09B31D8C-B826-4BBD-AFD1-4F21D28B0D59}" type="parTrans" cxnId="{80457731-0806-46FA-B0CB-64A19A370546}">
      <dgm:prSet/>
      <dgm:spPr/>
      <dgm:t>
        <a:bodyPr/>
        <a:lstStyle/>
        <a:p>
          <a:endParaRPr lang="ru-RU"/>
        </a:p>
      </dgm:t>
    </dgm:pt>
    <dgm:pt modelId="{66612575-1B70-4F0E-9D7A-3240F018A566}" type="sibTrans" cxnId="{80457731-0806-46FA-B0CB-64A19A370546}">
      <dgm:prSet/>
      <dgm:spPr/>
      <dgm:t>
        <a:bodyPr/>
        <a:lstStyle/>
        <a:p>
          <a:endParaRPr lang="ru-RU"/>
        </a:p>
      </dgm:t>
    </dgm:pt>
    <dgm:pt modelId="{9E9BA8C8-1512-4A2C-BA89-3E2B0364296F}">
      <dgm:prSet phldrT="[Текст]" custT="1"/>
      <dgm:spPr>
        <a:solidFill>
          <a:srgbClr val="CC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1209152,11</a:t>
          </a:r>
        </a:p>
      </dgm:t>
    </dgm:pt>
    <dgm:pt modelId="{118AFDC8-44A8-4D37-B95C-D1DF847AE25C}" type="parTrans" cxnId="{BA46438A-626F-4CA2-955F-375853FD7A41}">
      <dgm:prSet/>
      <dgm:spPr/>
      <dgm:t>
        <a:bodyPr/>
        <a:lstStyle/>
        <a:p>
          <a:endParaRPr lang="ru-RU"/>
        </a:p>
      </dgm:t>
    </dgm:pt>
    <dgm:pt modelId="{EA01C849-B41A-4183-B816-C4FDF8A5BB3F}" type="sibTrans" cxnId="{BA46438A-626F-4CA2-955F-375853FD7A41}">
      <dgm:prSet/>
      <dgm:spPr/>
      <dgm:t>
        <a:bodyPr/>
        <a:lstStyle/>
        <a:p>
          <a:endParaRPr lang="ru-RU"/>
        </a:p>
      </dgm:t>
    </dgm:pt>
    <dgm:pt modelId="{00E1A6B0-958D-4372-8FD1-73EAC2C10CD2}">
      <dgm:prSet phldrT="[Текст]" custT="1"/>
      <dgm:spPr>
        <a:noFill/>
      </dgm:spPr>
      <dgm:t>
        <a:bodyPr>
          <a:scene3d>
            <a:camera prst="orthographicFront"/>
            <a:lightRig rig="glow" dir="tl">
              <a:rot lat="0" lon="0" rev="5400000"/>
            </a:lightRig>
          </a:scene3d>
          <a:sp3d contourW="12700">
            <a:bevelT w="25400" h="25400"/>
            <a:contourClr>
              <a:schemeClr val="accent6">
                <a:shade val="73000"/>
              </a:schemeClr>
            </a:contourClr>
          </a:sp3d>
        </a:bodyPr>
        <a:lstStyle/>
        <a:p>
          <a:r>
            <a:rPr lang="ru-RU" sz="2400" b="1" cap="none" spc="0" baseline="0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rPr>
            <a:t>2016 год</a:t>
          </a:r>
        </a:p>
      </dgm:t>
    </dgm:pt>
    <dgm:pt modelId="{22E74E2B-CDD9-4697-80A0-B09F796A28D5}" type="parTrans" cxnId="{CA46F902-B396-40B3-8083-7BEF8113F385}">
      <dgm:prSet/>
      <dgm:spPr/>
      <dgm:t>
        <a:bodyPr/>
        <a:lstStyle/>
        <a:p>
          <a:endParaRPr lang="ru-RU"/>
        </a:p>
      </dgm:t>
    </dgm:pt>
    <dgm:pt modelId="{1282ADC2-7934-441D-B24C-1D3A0CCB6531}" type="sibTrans" cxnId="{CA46F902-B396-40B3-8083-7BEF8113F385}">
      <dgm:prSet/>
      <dgm:spPr/>
      <dgm:t>
        <a:bodyPr/>
        <a:lstStyle/>
        <a:p>
          <a:endParaRPr lang="ru-RU"/>
        </a:p>
      </dgm:t>
    </dgm:pt>
    <dgm:pt modelId="{E53AC580-5DAF-45BC-8FFE-45EAD15150AD}">
      <dgm:prSet custT="1"/>
      <dgm:spPr>
        <a:solidFill>
          <a:srgbClr val="CC66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800" b="1" baseline="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rPr>
            <a:t>1276450,82</a:t>
          </a:r>
        </a:p>
      </dgm:t>
    </dgm:pt>
    <dgm:pt modelId="{395DFB37-3001-4D52-96D0-335730F4038F}" type="parTrans" cxnId="{4B5014A5-CB22-47D1-82D6-98CC63B7BE3B}">
      <dgm:prSet/>
      <dgm:spPr/>
      <dgm:t>
        <a:bodyPr/>
        <a:lstStyle/>
        <a:p>
          <a:endParaRPr lang="ru-RU"/>
        </a:p>
      </dgm:t>
    </dgm:pt>
    <dgm:pt modelId="{4BD73495-0421-4D7B-9E94-57617699F36E}" type="sibTrans" cxnId="{4B5014A5-CB22-47D1-82D6-98CC63B7BE3B}">
      <dgm:prSet/>
      <dgm:spPr/>
      <dgm:t>
        <a:bodyPr/>
        <a:lstStyle/>
        <a:p>
          <a:endParaRPr lang="ru-RU"/>
        </a:p>
      </dgm:t>
    </dgm:pt>
    <dgm:pt modelId="{F1581325-2F7D-48C1-8A46-96D41C8A58EB}">
      <dgm:prSet/>
      <dgm:spPr>
        <a:solidFill>
          <a:srgbClr val="66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1276450,82</a:t>
          </a:r>
        </a:p>
      </dgm:t>
    </dgm:pt>
    <dgm:pt modelId="{8B4328E4-9F05-4937-BB71-849554B804AB}" type="parTrans" cxnId="{75694B46-F014-4BA4-AD2E-D0EBB451ED93}">
      <dgm:prSet/>
      <dgm:spPr/>
      <dgm:t>
        <a:bodyPr/>
        <a:lstStyle/>
        <a:p>
          <a:endParaRPr lang="ru-RU"/>
        </a:p>
      </dgm:t>
    </dgm:pt>
    <dgm:pt modelId="{A81F2043-72AD-4F25-9F1B-AB9DDAA0C157}" type="sibTrans" cxnId="{75694B46-F014-4BA4-AD2E-D0EBB451ED93}">
      <dgm:prSet/>
      <dgm:spPr/>
      <dgm:t>
        <a:bodyPr/>
        <a:lstStyle/>
        <a:p>
          <a:endParaRPr lang="ru-RU"/>
        </a:p>
      </dgm:t>
    </dgm:pt>
    <dgm:pt modelId="{C9A59044-98EC-4BDF-800F-7822E231FFA5}">
      <dgm:prSet/>
      <dgm:spPr>
        <a:solidFill>
          <a:srgbClr val="00CC6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0</a:t>
          </a:r>
        </a:p>
      </dgm:t>
    </dgm:pt>
    <dgm:pt modelId="{B0AAC362-4DC2-4779-A54B-6A96A9EF2B50}" type="parTrans" cxnId="{81A1448A-941C-4D2F-8FE4-E09F5E48BC06}">
      <dgm:prSet/>
      <dgm:spPr/>
      <dgm:t>
        <a:bodyPr/>
        <a:lstStyle/>
        <a:p>
          <a:endParaRPr lang="ru-RU"/>
        </a:p>
      </dgm:t>
    </dgm:pt>
    <dgm:pt modelId="{D764F15A-F966-4125-BA99-1B62AFB887D3}" type="sibTrans" cxnId="{81A1448A-941C-4D2F-8FE4-E09F5E48BC06}">
      <dgm:prSet/>
      <dgm:spPr/>
      <dgm:t>
        <a:bodyPr/>
        <a:lstStyle/>
        <a:p>
          <a:endParaRPr lang="ru-RU"/>
        </a:p>
      </dgm:t>
    </dgm:pt>
    <dgm:pt modelId="{A76DBB09-6947-477D-9A42-88C7EAE6693D}">
      <dgm:prSet/>
      <dgm:spPr>
        <a:solidFill>
          <a:srgbClr val="6699FF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1209152,11</a:t>
          </a:r>
        </a:p>
      </dgm:t>
    </dgm:pt>
    <dgm:pt modelId="{2687D960-02FD-476B-BC73-44A8CDA6E614}" type="parTrans" cxnId="{4CB559E6-B509-4C3B-B77D-590B1E59AD29}">
      <dgm:prSet/>
      <dgm:spPr/>
      <dgm:t>
        <a:bodyPr/>
        <a:lstStyle/>
        <a:p>
          <a:endParaRPr lang="ru-RU"/>
        </a:p>
      </dgm:t>
    </dgm:pt>
    <dgm:pt modelId="{67425510-A713-48D8-95E0-91675A69A804}" type="sibTrans" cxnId="{4CB559E6-B509-4C3B-B77D-590B1E59AD29}">
      <dgm:prSet/>
      <dgm:spPr/>
      <dgm:t>
        <a:bodyPr/>
        <a:lstStyle/>
        <a:p>
          <a:endParaRPr lang="ru-RU"/>
        </a:p>
      </dgm:t>
    </dgm:pt>
    <dgm:pt modelId="{FF952CAD-4BA3-4785-B0E2-E1200B690023}">
      <dgm:prSet/>
      <dgm:spPr>
        <a:solidFill>
          <a:srgbClr val="00CC6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0</a:t>
          </a:r>
        </a:p>
      </dgm:t>
    </dgm:pt>
    <dgm:pt modelId="{0FDC1544-E790-437C-8036-C80C17AE72FE}" type="parTrans" cxnId="{2F391ADC-7EF2-4340-BDD6-0BF93EFD7DD1}">
      <dgm:prSet/>
      <dgm:spPr/>
      <dgm:t>
        <a:bodyPr/>
        <a:lstStyle/>
        <a:p>
          <a:endParaRPr lang="ru-RU"/>
        </a:p>
      </dgm:t>
    </dgm:pt>
    <dgm:pt modelId="{5C51F35A-E0F5-4EE0-BA27-F348DA9E7DF7}" type="sibTrans" cxnId="{2F391ADC-7EF2-4340-BDD6-0BF93EFD7DD1}">
      <dgm:prSet/>
      <dgm:spPr/>
      <dgm:t>
        <a:bodyPr/>
        <a:lstStyle/>
        <a:p>
          <a:endParaRPr lang="ru-RU"/>
        </a:p>
      </dgm:t>
    </dgm:pt>
    <dgm:pt modelId="{479F3693-AEFE-475F-A9F2-05DEBF2CE17D}">
      <dgm:prSet/>
      <dgm:spPr>
        <a:solidFill>
          <a:srgbClr val="00CC66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rgbClr val="003300"/>
              </a:solidFill>
            </a:rPr>
            <a:t>0</a:t>
          </a:r>
          <a:endParaRPr lang="ru-RU" b="1" dirty="0">
            <a:solidFill>
              <a:srgbClr val="003300"/>
            </a:solidFill>
          </a:endParaRPr>
        </a:p>
      </dgm:t>
    </dgm:pt>
    <dgm:pt modelId="{78DBF36B-15FA-4EAB-AE10-67BFC2E4C779}" type="parTrans" cxnId="{8347B450-6FE6-4ED8-A61B-B9987BD67660}">
      <dgm:prSet/>
      <dgm:spPr/>
      <dgm:t>
        <a:bodyPr/>
        <a:lstStyle/>
        <a:p>
          <a:endParaRPr lang="ru-RU"/>
        </a:p>
      </dgm:t>
    </dgm:pt>
    <dgm:pt modelId="{8A625FDE-B3FA-45C5-A19F-428CF06ED699}" type="sibTrans" cxnId="{8347B450-6FE6-4ED8-A61B-B9987BD67660}">
      <dgm:prSet/>
      <dgm:spPr/>
      <dgm:t>
        <a:bodyPr/>
        <a:lstStyle/>
        <a:p>
          <a:endParaRPr lang="ru-RU"/>
        </a:p>
      </dgm:t>
    </dgm:pt>
    <dgm:pt modelId="{8706AAE1-526A-4E2F-9B15-10B7D948A48A}">
      <dgm:prSet/>
      <dgm:spPr>
        <a:noFill/>
      </dgm:spPr>
      <dgm:t>
        <a:bodyPr/>
        <a:lstStyle/>
        <a:p>
          <a:endParaRPr lang="ru-RU" dirty="0"/>
        </a:p>
      </dgm:t>
    </dgm:pt>
    <dgm:pt modelId="{49FAD7D5-2BA0-447E-863D-8AA8275ACAC0}" type="parTrans" cxnId="{6F36FD8C-2F36-45CC-99FC-1DE93F20FDC6}">
      <dgm:prSet/>
      <dgm:spPr/>
      <dgm:t>
        <a:bodyPr/>
        <a:lstStyle/>
        <a:p>
          <a:endParaRPr lang="ru-RU"/>
        </a:p>
      </dgm:t>
    </dgm:pt>
    <dgm:pt modelId="{4C074EC6-98C6-468E-8EAB-D63D13CB13E6}" type="sibTrans" cxnId="{6F36FD8C-2F36-45CC-99FC-1DE93F20FDC6}">
      <dgm:prSet/>
      <dgm:spPr/>
      <dgm:t>
        <a:bodyPr/>
        <a:lstStyle/>
        <a:p>
          <a:endParaRPr lang="ru-RU"/>
        </a:p>
      </dgm:t>
    </dgm:pt>
    <dgm:pt modelId="{AA8764A9-B7AA-472D-9737-1BAD51CB7D56}">
      <dgm:prSet custT="1"/>
      <dgm:spPr>
        <a:solidFill>
          <a:srgbClr val="7030A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700" baseline="0" dirty="0" smtClean="0"/>
            <a:t>ДОХОДЫ, </a:t>
          </a:r>
        </a:p>
        <a:p>
          <a:r>
            <a:rPr lang="ru-RU" sz="1700" baseline="0" dirty="0" smtClean="0"/>
            <a:t>тыс.рублей</a:t>
          </a:r>
          <a:endParaRPr lang="ru-RU" sz="1700" baseline="0" dirty="0"/>
        </a:p>
      </dgm:t>
    </dgm:pt>
    <dgm:pt modelId="{36A32177-2A22-4C96-9013-571C15013B78}" type="parTrans" cxnId="{391AE4F5-E5FC-402F-92FD-5662831FEEDD}">
      <dgm:prSet/>
      <dgm:spPr/>
      <dgm:t>
        <a:bodyPr/>
        <a:lstStyle/>
        <a:p>
          <a:endParaRPr lang="ru-RU"/>
        </a:p>
      </dgm:t>
    </dgm:pt>
    <dgm:pt modelId="{E57A38F1-90B4-4A69-A0DE-E24E37FD7809}" type="sibTrans" cxnId="{391AE4F5-E5FC-402F-92FD-5662831FEEDD}">
      <dgm:prSet/>
      <dgm:spPr/>
      <dgm:t>
        <a:bodyPr/>
        <a:lstStyle/>
        <a:p>
          <a:endParaRPr lang="ru-RU"/>
        </a:p>
      </dgm:t>
    </dgm:pt>
    <dgm:pt modelId="{78E75B76-71A9-42D5-95F0-07C1D4C09F9E}">
      <dgm:prSet custT="1"/>
      <dgm:spPr>
        <a:solidFill>
          <a:srgbClr val="0070C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700" baseline="0" dirty="0" smtClean="0"/>
            <a:t>РАСХОДЫ, </a:t>
          </a:r>
        </a:p>
        <a:p>
          <a:r>
            <a:rPr lang="ru-RU" sz="1700" baseline="0" dirty="0" smtClean="0"/>
            <a:t>тыс.рублей</a:t>
          </a:r>
          <a:endParaRPr lang="ru-RU" sz="1700" baseline="0" dirty="0"/>
        </a:p>
      </dgm:t>
    </dgm:pt>
    <dgm:pt modelId="{4AE957C0-8AB3-43B2-BFF4-A2B2A7B679CA}" type="parTrans" cxnId="{F96B2AC8-6B16-4FCB-8080-55C2F98FAECD}">
      <dgm:prSet/>
      <dgm:spPr/>
      <dgm:t>
        <a:bodyPr/>
        <a:lstStyle/>
        <a:p>
          <a:endParaRPr lang="ru-RU"/>
        </a:p>
      </dgm:t>
    </dgm:pt>
    <dgm:pt modelId="{056FED6E-3019-4AED-B162-A8EA0DF46AA6}" type="sibTrans" cxnId="{F96B2AC8-6B16-4FCB-8080-55C2F98FAECD}">
      <dgm:prSet/>
      <dgm:spPr/>
      <dgm:t>
        <a:bodyPr/>
        <a:lstStyle/>
        <a:p>
          <a:endParaRPr lang="ru-RU"/>
        </a:p>
      </dgm:t>
    </dgm:pt>
    <dgm:pt modelId="{C0159343-9E07-4878-B626-2ABC8A752D13}">
      <dgm:prSet custT="1"/>
      <dgm:spPr>
        <a:solidFill>
          <a:srgbClr val="006600"/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1600" baseline="0" dirty="0" smtClean="0"/>
            <a:t>ДЕФИЦИТ(-)</a:t>
          </a:r>
        </a:p>
        <a:p>
          <a:r>
            <a:rPr lang="ru-RU" sz="1600" baseline="0" dirty="0" smtClean="0"/>
            <a:t>ПРОФИЦИТ (+)</a:t>
          </a:r>
          <a:endParaRPr lang="ru-RU" sz="1600" baseline="0" dirty="0"/>
        </a:p>
      </dgm:t>
    </dgm:pt>
    <dgm:pt modelId="{1A7048EC-1AC3-4CE9-80C2-74BBC28EBAA4}" type="parTrans" cxnId="{7CAB58DE-1F7A-4FEC-8A8E-5CE6E909D2A0}">
      <dgm:prSet/>
      <dgm:spPr/>
      <dgm:t>
        <a:bodyPr/>
        <a:lstStyle/>
        <a:p>
          <a:endParaRPr lang="ru-RU"/>
        </a:p>
      </dgm:t>
    </dgm:pt>
    <dgm:pt modelId="{DC958246-5C8E-4201-A5E6-900482D098CA}" type="sibTrans" cxnId="{7CAB58DE-1F7A-4FEC-8A8E-5CE6E909D2A0}">
      <dgm:prSet/>
      <dgm:spPr/>
      <dgm:t>
        <a:bodyPr/>
        <a:lstStyle/>
        <a:p>
          <a:endParaRPr lang="ru-RU"/>
        </a:p>
      </dgm:t>
    </dgm:pt>
    <dgm:pt modelId="{15CF6D3F-8E33-4CF2-90D8-A3A9FA948C03}" type="pres">
      <dgm:prSet presAssocID="{CE2DA025-E667-4018-B32E-7DAFFF3FDCB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C28E280-B7D7-4AFD-81F9-05361AB5D648}" type="pres">
      <dgm:prSet presAssocID="{8706AAE1-526A-4E2F-9B15-10B7D948A48A}" presName="compNode" presStyleCnt="0"/>
      <dgm:spPr/>
    </dgm:pt>
    <dgm:pt modelId="{6AE1F22C-0AF6-43B3-BEF2-1657CD545770}" type="pres">
      <dgm:prSet presAssocID="{8706AAE1-526A-4E2F-9B15-10B7D948A48A}" presName="aNode" presStyleLbl="bgShp" presStyleIdx="0" presStyleCnt="5"/>
      <dgm:spPr/>
      <dgm:t>
        <a:bodyPr/>
        <a:lstStyle/>
        <a:p>
          <a:endParaRPr lang="ru-RU"/>
        </a:p>
      </dgm:t>
    </dgm:pt>
    <dgm:pt modelId="{A832F90F-127F-444C-B38F-5FB01283FD3A}" type="pres">
      <dgm:prSet presAssocID="{8706AAE1-526A-4E2F-9B15-10B7D948A48A}" presName="textNode" presStyleLbl="bgShp" presStyleIdx="0" presStyleCnt="5"/>
      <dgm:spPr/>
      <dgm:t>
        <a:bodyPr/>
        <a:lstStyle/>
        <a:p>
          <a:endParaRPr lang="ru-RU"/>
        </a:p>
      </dgm:t>
    </dgm:pt>
    <dgm:pt modelId="{564E62DF-4A37-402B-BFF4-D332ECD00B95}" type="pres">
      <dgm:prSet presAssocID="{8706AAE1-526A-4E2F-9B15-10B7D948A48A}" presName="compChildNode" presStyleCnt="0"/>
      <dgm:spPr/>
    </dgm:pt>
    <dgm:pt modelId="{FFDAF53A-10A3-4A21-86B4-CF010747A42E}" type="pres">
      <dgm:prSet presAssocID="{8706AAE1-526A-4E2F-9B15-10B7D948A48A}" presName="theInnerList" presStyleCnt="0"/>
      <dgm:spPr/>
    </dgm:pt>
    <dgm:pt modelId="{4B0B4418-C504-40B4-BEFC-2C948ECAA8E5}" type="pres">
      <dgm:prSet presAssocID="{AA8764A9-B7AA-472D-9737-1BAD51CB7D56}" presName="childNode" presStyleLbl="node1" presStyleIdx="0" presStyleCnt="12" custScaleX="1733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63A4D9-CC5B-462B-AD19-51605877AF23}" type="pres">
      <dgm:prSet presAssocID="{AA8764A9-B7AA-472D-9737-1BAD51CB7D56}" presName="aSpace2" presStyleCnt="0"/>
      <dgm:spPr/>
    </dgm:pt>
    <dgm:pt modelId="{2C268B3E-3A10-4447-BB60-D7519663B006}" type="pres">
      <dgm:prSet presAssocID="{78E75B76-71A9-42D5-95F0-07C1D4C09F9E}" presName="childNode" presStyleLbl="node1" presStyleIdx="1" presStyleCnt="12" custScaleX="1625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26E079-05F0-410E-B279-B6EA72309281}" type="pres">
      <dgm:prSet presAssocID="{78E75B76-71A9-42D5-95F0-07C1D4C09F9E}" presName="aSpace2" presStyleCnt="0"/>
      <dgm:spPr/>
    </dgm:pt>
    <dgm:pt modelId="{2ADE6F56-94C8-4D75-BA12-B1CC0825649C}" type="pres">
      <dgm:prSet presAssocID="{C0159343-9E07-4878-B626-2ABC8A752D13}" presName="childNode" presStyleLbl="node1" presStyleIdx="2" presStyleCnt="12" custScaleX="15434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6A534E-5408-4E3A-91D9-DD1BF661F29B}" type="pres">
      <dgm:prSet presAssocID="{8706AAE1-526A-4E2F-9B15-10B7D948A48A}" presName="aSpace" presStyleCnt="0"/>
      <dgm:spPr/>
    </dgm:pt>
    <dgm:pt modelId="{0F43A7BC-D110-47C5-B166-823FE2A921E9}" type="pres">
      <dgm:prSet presAssocID="{FE32AFF1-B1B7-4B63-B22B-8F19344D2749}" presName="compNode" presStyleCnt="0"/>
      <dgm:spPr/>
    </dgm:pt>
    <dgm:pt modelId="{FD10FE3F-4744-4DEE-9294-E7159ECA9EE5}" type="pres">
      <dgm:prSet presAssocID="{FE32AFF1-B1B7-4B63-B22B-8F19344D2749}" presName="aNode" presStyleLbl="bgShp" presStyleIdx="1" presStyleCnt="5"/>
      <dgm:spPr/>
      <dgm:t>
        <a:bodyPr/>
        <a:lstStyle/>
        <a:p>
          <a:endParaRPr lang="ru-RU"/>
        </a:p>
      </dgm:t>
    </dgm:pt>
    <dgm:pt modelId="{8062B8B7-E0F1-4F5F-8F31-FD3B7D23D4C9}" type="pres">
      <dgm:prSet presAssocID="{FE32AFF1-B1B7-4B63-B22B-8F19344D2749}" presName="textNode" presStyleLbl="bgShp" presStyleIdx="1" presStyleCnt="5"/>
      <dgm:spPr/>
      <dgm:t>
        <a:bodyPr/>
        <a:lstStyle/>
        <a:p>
          <a:endParaRPr lang="ru-RU"/>
        </a:p>
      </dgm:t>
    </dgm:pt>
    <dgm:pt modelId="{ABDC8854-249D-43C0-98B4-44A78D7D6538}" type="pres">
      <dgm:prSet presAssocID="{FE32AFF1-B1B7-4B63-B22B-8F19344D2749}" presName="compChildNode" presStyleCnt="0"/>
      <dgm:spPr/>
    </dgm:pt>
    <dgm:pt modelId="{701ADF3C-234E-4543-A174-F0B47C88C918}" type="pres">
      <dgm:prSet presAssocID="{FE32AFF1-B1B7-4B63-B22B-8F19344D2749}" presName="theInnerList" presStyleCnt="0"/>
      <dgm:spPr/>
    </dgm:pt>
    <dgm:pt modelId="{E4B44358-E1E2-49CF-BBF1-6BD5C2C9C172}" type="pres">
      <dgm:prSet presAssocID="{FE32AFF1-B1B7-4B63-B22B-8F19344D2749}" presName="aSpace" presStyleCnt="0"/>
      <dgm:spPr/>
    </dgm:pt>
    <dgm:pt modelId="{AC7E2F03-DDA0-4339-B0A0-E4380E38CFB1}" type="pres">
      <dgm:prSet presAssocID="{DF571670-F9F2-43DC-84B4-A0AD362A78DE}" presName="compNode" presStyleCnt="0"/>
      <dgm:spPr/>
    </dgm:pt>
    <dgm:pt modelId="{5AAC0650-4D20-4D0A-845C-C2238E5442A7}" type="pres">
      <dgm:prSet presAssocID="{DF571670-F9F2-43DC-84B4-A0AD362A78DE}" presName="aNode" presStyleLbl="bgShp" presStyleIdx="2" presStyleCnt="5" custLinFactNeighborX="-63283" custLinFactNeighborY="735"/>
      <dgm:spPr/>
      <dgm:t>
        <a:bodyPr/>
        <a:lstStyle/>
        <a:p>
          <a:endParaRPr lang="ru-RU"/>
        </a:p>
      </dgm:t>
    </dgm:pt>
    <dgm:pt modelId="{C9DEC7F9-B54B-4B0A-90CB-A2CE9B197399}" type="pres">
      <dgm:prSet presAssocID="{DF571670-F9F2-43DC-84B4-A0AD362A78DE}" presName="textNode" presStyleLbl="bgShp" presStyleIdx="2" presStyleCnt="5"/>
      <dgm:spPr/>
      <dgm:t>
        <a:bodyPr/>
        <a:lstStyle/>
        <a:p>
          <a:endParaRPr lang="ru-RU"/>
        </a:p>
      </dgm:t>
    </dgm:pt>
    <dgm:pt modelId="{F16F2DB6-F1EE-4A08-9028-D2917009BC35}" type="pres">
      <dgm:prSet presAssocID="{DF571670-F9F2-43DC-84B4-A0AD362A78DE}" presName="compChildNode" presStyleCnt="0"/>
      <dgm:spPr/>
    </dgm:pt>
    <dgm:pt modelId="{D329180A-0172-46CF-A729-A929AC2ACF87}" type="pres">
      <dgm:prSet presAssocID="{DF571670-F9F2-43DC-84B4-A0AD362A78DE}" presName="theInnerList" presStyleCnt="0"/>
      <dgm:spPr/>
    </dgm:pt>
    <dgm:pt modelId="{28EED95B-00C6-4F35-89FF-2B8D01A20847}" type="pres">
      <dgm:prSet presAssocID="{23DB5758-E3D5-4A32-95F6-F3CC4871D25A}" presName="childNode" presStyleLbl="node1" presStyleIdx="3" presStyleCnt="12" custScaleX="131052" custLinFactNeighborX="-77456" custLinFactNeighborY="-54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3E5DC8-6034-4174-A63E-060615833EE6}" type="pres">
      <dgm:prSet presAssocID="{23DB5758-E3D5-4A32-95F6-F3CC4871D25A}" presName="aSpace2" presStyleCnt="0"/>
      <dgm:spPr/>
    </dgm:pt>
    <dgm:pt modelId="{C1E914A1-CE49-409E-BDF7-71D4A3A37D70}" type="pres">
      <dgm:prSet presAssocID="{9F2F24C8-C2C2-498D-A053-A2438CCDCAA5}" presName="childNode" presStyleLbl="node1" presStyleIdx="4" presStyleCnt="12" custScaleX="134159" custLinFactNeighborX="-766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F17787-10D5-4C51-976A-9F8956EACDA5}" type="pres">
      <dgm:prSet presAssocID="{9F2F24C8-C2C2-498D-A053-A2438CCDCAA5}" presName="aSpace2" presStyleCnt="0"/>
      <dgm:spPr/>
    </dgm:pt>
    <dgm:pt modelId="{F4DD6D23-399D-412D-8436-3DD8488E92F0}" type="pres">
      <dgm:prSet presAssocID="{479F3693-AEFE-475F-A9F2-05DEBF2CE17D}" presName="childNode" presStyleLbl="node1" presStyleIdx="5" presStyleCnt="12" custScaleX="131284" custLinFactNeighborX="-77456" custLinFactNeighborY="-6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E6281-B20C-441E-A3A1-78DCA61757E8}" type="pres">
      <dgm:prSet presAssocID="{DF571670-F9F2-43DC-84B4-A0AD362A78DE}" presName="aSpace" presStyleCnt="0"/>
      <dgm:spPr/>
    </dgm:pt>
    <dgm:pt modelId="{B11C9EAB-0D1A-4FEB-A4C9-2390010535CD}" type="pres">
      <dgm:prSet presAssocID="{75E8B0C9-A801-48F7-9F8E-6222150C48C8}" presName="compNode" presStyleCnt="0"/>
      <dgm:spPr/>
    </dgm:pt>
    <dgm:pt modelId="{DF4FFABF-26A5-464C-B2B2-600898287E33}" type="pres">
      <dgm:prSet presAssocID="{75E8B0C9-A801-48F7-9F8E-6222150C48C8}" presName="aNode" presStyleLbl="bgShp" presStyleIdx="3" presStyleCnt="5" custLinFactNeighborX="-30323" custLinFactNeighborY="-184"/>
      <dgm:spPr/>
      <dgm:t>
        <a:bodyPr/>
        <a:lstStyle/>
        <a:p>
          <a:endParaRPr lang="ru-RU"/>
        </a:p>
      </dgm:t>
    </dgm:pt>
    <dgm:pt modelId="{8A3385DF-C9D2-4883-9566-89F9FF42B90B}" type="pres">
      <dgm:prSet presAssocID="{75E8B0C9-A801-48F7-9F8E-6222150C48C8}" presName="textNode" presStyleLbl="bgShp" presStyleIdx="3" presStyleCnt="5"/>
      <dgm:spPr/>
      <dgm:t>
        <a:bodyPr/>
        <a:lstStyle/>
        <a:p>
          <a:endParaRPr lang="ru-RU"/>
        </a:p>
      </dgm:t>
    </dgm:pt>
    <dgm:pt modelId="{79F40EC9-8802-42B0-AA5D-B1BF1D725466}" type="pres">
      <dgm:prSet presAssocID="{75E8B0C9-A801-48F7-9F8E-6222150C48C8}" presName="compChildNode" presStyleCnt="0"/>
      <dgm:spPr/>
    </dgm:pt>
    <dgm:pt modelId="{51DDC07F-A8C6-4AFF-A99D-3C4DF201C3F9}" type="pres">
      <dgm:prSet presAssocID="{75E8B0C9-A801-48F7-9F8E-6222150C48C8}" presName="theInnerList" presStyleCnt="0"/>
      <dgm:spPr/>
    </dgm:pt>
    <dgm:pt modelId="{B806981D-732B-4195-9382-A8E7270DDB72}" type="pres">
      <dgm:prSet presAssocID="{9E9BA8C8-1512-4A2C-BA89-3E2B0364296F}" presName="childNode" presStyleLbl="node1" presStyleIdx="6" presStyleCnt="12" custScaleX="128770" custLinFactNeighborX="-37793" custLinFactNeighborY="-437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9DEE0D-3C43-4F64-B5F6-5AC78CA443E4}" type="pres">
      <dgm:prSet presAssocID="{9E9BA8C8-1512-4A2C-BA89-3E2B0364296F}" presName="aSpace2" presStyleCnt="0"/>
      <dgm:spPr/>
    </dgm:pt>
    <dgm:pt modelId="{00E75603-233E-46EB-83E0-C95809BD83D3}" type="pres">
      <dgm:prSet presAssocID="{A76DBB09-6947-477D-9A42-88C7EAE6693D}" presName="childNode" presStyleLbl="node1" presStyleIdx="7" presStyleCnt="12" custScaleX="137011" custLinFactNeighborX="-36256" custLinFactNeighborY="-6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53804-7851-456D-BD32-8E2253A2DD0B}" type="pres">
      <dgm:prSet presAssocID="{A76DBB09-6947-477D-9A42-88C7EAE6693D}" presName="aSpace2" presStyleCnt="0"/>
      <dgm:spPr/>
    </dgm:pt>
    <dgm:pt modelId="{629C9807-B875-4B77-8BA7-A15EA1C651CF}" type="pres">
      <dgm:prSet presAssocID="{FF952CAD-4BA3-4785-B0E2-E1200B690023}" presName="childNode" presStyleLbl="node1" presStyleIdx="8" presStyleCnt="12" custScaleX="135867" custLinFactNeighborX="-35376" custLinFactNeighborY="-26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C8B2D5-6144-45C5-97C0-ACDFEDAA0FC4}" type="pres">
      <dgm:prSet presAssocID="{75E8B0C9-A801-48F7-9F8E-6222150C48C8}" presName="aSpace" presStyleCnt="0"/>
      <dgm:spPr/>
    </dgm:pt>
    <dgm:pt modelId="{C3E73341-9682-40D5-AC03-0D86A3ABD1BA}" type="pres">
      <dgm:prSet presAssocID="{00E1A6B0-958D-4372-8FD1-73EAC2C10CD2}" presName="compNode" presStyleCnt="0"/>
      <dgm:spPr/>
    </dgm:pt>
    <dgm:pt modelId="{A2539B74-39F9-4B17-85A0-050CC78CD466}" type="pres">
      <dgm:prSet presAssocID="{00E1A6B0-958D-4372-8FD1-73EAC2C10CD2}" presName="aNode" presStyleLbl="bgShp" presStyleIdx="4" presStyleCnt="5" custLinFactNeighborX="-8570" custLinFactNeighborY="184"/>
      <dgm:spPr/>
      <dgm:t>
        <a:bodyPr/>
        <a:lstStyle/>
        <a:p>
          <a:endParaRPr lang="ru-RU"/>
        </a:p>
      </dgm:t>
    </dgm:pt>
    <dgm:pt modelId="{CDFC7666-7008-4F49-964F-5C4C4BEF6C84}" type="pres">
      <dgm:prSet presAssocID="{00E1A6B0-958D-4372-8FD1-73EAC2C10CD2}" presName="textNode" presStyleLbl="bgShp" presStyleIdx="4" presStyleCnt="5"/>
      <dgm:spPr/>
      <dgm:t>
        <a:bodyPr/>
        <a:lstStyle/>
        <a:p>
          <a:endParaRPr lang="ru-RU"/>
        </a:p>
      </dgm:t>
    </dgm:pt>
    <dgm:pt modelId="{E2BEEE3E-B4E5-42DE-864C-74B4185622E8}" type="pres">
      <dgm:prSet presAssocID="{00E1A6B0-958D-4372-8FD1-73EAC2C10CD2}" presName="compChildNode" presStyleCnt="0"/>
      <dgm:spPr/>
    </dgm:pt>
    <dgm:pt modelId="{C1F3514C-0B67-49C2-9EDE-40266164E04C}" type="pres">
      <dgm:prSet presAssocID="{00E1A6B0-958D-4372-8FD1-73EAC2C10CD2}" presName="theInnerList" presStyleCnt="0"/>
      <dgm:spPr/>
    </dgm:pt>
    <dgm:pt modelId="{33323730-750A-4106-99EA-A870DB3C0FAA}" type="pres">
      <dgm:prSet presAssocID="{E53AC580-5DAF-45BC-8FFE-45EAD15150AD}" presName="childNode" presStyleLbl="node1" presStyleIdx="9" presStyleCnt="12" custScaleX="132777" custLinFactNeighborX="-9064" custLinFactNeighborY="-547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DCAA4B-C9FD-42E6-8DEE-C26011E40950}" type="pres">
      <dgm:prSet presAssocID="{E53AC580-5DAF-45BC-8FFE-45EAD15150AD}" presName="aSpace2" presStyleCnt="0"/>
      <dgm:spPr/>
    </dgm:pt>
    <dgm:pt modelId="{51B94605-9534-45C6-A65B-FEB2BAE41F9A}" type="pres">
      <dgm:prSet presAssocID="{F1581325-2F7D-48C1-8A46-96D41C8A58EB}" presName="childNode" presStyleLbl="node1" presStyleIdx="10" presStyleCnt="12" custScaleX="130249" custLinFactNeighborX="-9064" custLinFactNeighborY="-121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F27132-A0C9-4DF2-8516-F49CD8E526CB}" type="pres">
      <dgm:prSet presAssocID="{F1581325-2F7D-48C1-8A46-96D41C8A58EB}" presName="aSpace2" presStyleCnt="0"/>
      <dgm:spPr/>
    </dgm:pt>
    <dgm:pt modelId="{4D2AF024-22D2-4466-A5B9-AF833383A4BE}" type="pres">
      <dgm:prSet presAssocID="{C9A59044-98EC-4BDF-800F-7822E231FFA5}" presName="childNode" presStyleLbl="node1" presStyleIdx="11" presStyleCnt="12" custScaleX="128868" custScaleY="101464" custLinFactNeighborX="-13184" custLinFactNeighborY="-60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E728C10-F62C-4BC4-91BE-9AD97AD8F8E0}" type="presOf" srcId="{CE2DA025-E667-4018-B32E-7DAFFF3FDCBD}" destId="{15CF6D3F-8E33-4CF2-90D8-A3A9FA948C03}" srcOrd="0" destOrd="0" presId="urn:microsoft.com/office/officeart/2005/8/layout/lProcess2"/>
    <dgm:cxn modelId="{CA9DE41C-11A1-490A-8B59-875BD63AF6CC}" type="presOf" srcId="{A76DBB09-6947-477D-9A42-88C7EAE6693D}" destId="{00E75603-233E-46EB-83E0-C95809BD83D3}" srcOrd="0" destOrd="0" presId="urn:microsoft.com/office/officeart/2005/8/layout/lProcess2"/>
    <dgm:cxn modelId="{9374235C-C37D-4E52-84BD-AF9ECDB2741D}" type="presOf" srcId="{75E8B0C9-A801-48F7-9F8E-6222150C48C8}" destId="{8A3385DF-C9D2-4883-9566-89F9FF42B90B}" srcOrd="1" destOrd="0" presId="urn:microsoft.com/office/officeart/2005/8/layout/lProcess2"/>
    <dgm:cxn modelId="{11187061-300E-4396-B62C-790475186919}" srcId="{CE2DA025-E667-4018-B32E-7DAFFF3FDCBD}" destId="{FE32AFF1-B1B7-4B63-B22B-8F19344D2749}" srcOrd="1" destOrd="0" parTransId="{06C1CC96-C41F-46B3-8369-6C57E77DA90C}" sibTransId="{F6DB36B1-A922-42A7-BC42-04D21560603B}"/>
    <dgm:cxn modelId="{5E8F5798-157D-48B1-A445-87A15DE33308}" type="presOf" srcId="{C9A59044-98EC-4BDF-800F-7822E231FFA5}" destId="{4D2AF024-22D2-4466-A5B9-AF833383A4BE}" srcOrd="0" destOrd="0" presId="urn:microsoft.com/office/officeart/2005/8/layout/lProcess2"/>
    <dgm:cxn modelId="{391AE4F5-E5FC-402F-92FD-5662831FEEDD}" srcId="{8706AAE1-526A-4E2F-9B15-10B7D948A48A}" destId="{AA8764A9-B7AA-472D-9737-1BAD51CB7D56}" srcOrd="0" destOrd="0" parTransId="{36A32177-2A22-4C96-9013-571C15013B78}" sibTransId="{E57A38F1-90B4-4A69-A0DE-E24E37FD7809}"/>
    <dgm:cxn modelId="{F96B2AC8-6B16-4FCB-8080-55C2F98FAECD}" srcId="{8706AAE1-526A-4E2F-9B15-10B7D948A48A}" destId="{78E75B76-71A9-42D5-95F0-07C1D4C09F9E}" srcOrd="1" destOrd="0" parTransId="{4AE957C0-8AB3-43B2-BFF4-A2B2A7B679CA}" sibTransId="{056FED6E-3019-4AED-B162-A8EA0DF46AA6}"/>
    <dgm:cxn modelId="{CA46F902-B396-40B3-8083-7BEF8113F385}" srcId="{CE2DA025-E667-4018-B32E-7DAFFF3FDCBD}" destId="{00E1A6B0-958D-4372-8FD1-73EAC2C10CD2}" srcOrd="4" destOrd="0" parTransId="{22E74E2B-CDD9-4697-80A0-B09F796A28D5}" sibTransId="{1282ADC2-7934-441D-B24C-1D3A0CCB6531}"/>
    <dgm:cxn modelId="{2469BD26-304B-491B-9765-066C06453948}" type="presOf" srcId="{9F2F24C8-C2C2-498D-A053-A2438CCDCAA5}" destId="{C1E914A1-CE49-409E-BDF7-71D4A3A37D70}" srcOrd="0" destOrd="0" presId="urn:microsoft.com/office/officeart/2005/8/layout/lProcess2"/>
    <dgm:cxn modelId="{1991B407-3D8D-4626-896A-045F0F0B0E9C}" type="presOf" srcId="{479F3693-AEFE-475F-A9F2-05DEBF2CE17D}" destId="{F4DD6D23-399D-412D-8436-3DD8488E92F0}" srcOrd="0" destOrd="0" presId="urn:microsoft.com/office/officeart/2005/8/layout/lProcess2"/>
    <dgm:cxn modelId="{6426DD9B-4BD1-4606-850A-AC06EB90DA0D}" type="presOf" srcId="{00E1A6B0-958D-4372-8FD1-73EAC2C10CD2}" destId="{A2539B74-39F9-4B17-85A0-050CC78CD466}" srcOrd="0" destOrd="0" presId="urn:microsoft.com/office/officeart/2005/8/layout/lProcess2"/>
    <dgm:cxn modelId="{5439E2C4-15AF-41F3-83F9-265F3A453557}" srcId="{DF571670-F9F2-43DC-84B4-A0AD362A78DE}" destId="{9F2F24C8-C2C2-498D-A053-A2438CCDCAA5}" srcOrd="1" destOrd="0" parTransId="{BB92C1F0-E2BD-4167-892B-A6A622A73A64}" sibTransId="{7C9BB718-D99A-4956-A170-31D42D9DA516}"/>
    <dgm:cxn modelId="{4CB559E6-B509-4C3B-B77D-590B1E59AD29}" srcId="{75E8B0C9-A801-48F7-9F8E-6222150C48C8}" destId="{A76DBB09-6947-477D-9A42-88C7EAE6693D}" srcOrd="1" destOrd="0" parTransId="{2687D960-02FD-476B-BC73-44A8CDA6E614}" sibTransId="{67425510-A713-48D8-95E0-91675A69A804}"/>
    <dgm:cxn modelId="{EF7F22E1-EE3A-46DF-9F28-D37C82607166}" type="presOf" srcId="{E53AC580-5DAF-45BC-8FFE-45EAD15150AD}" destId="{33323730-750A-4106-99EA-A870DB3C0FAA}" srcOrd="0" destOrd="0" presId="urn:microsoft.com/office/officeart/2005/8/layout/lProcess2"/>
    <dgm:cxn modelId="{D41A2C09-B1A9-4BD4-913D-97521FB1EDC7}" type="presOf" srcId="{00E1A6B0-958D-4372-8FD1-73EAC2C10CD2}" destId="{CDFC7666-7008-4F49-964F-5C4C4BEF6C84}" srcOrd="1" destOrd="0" presId="urn:microsoft.com/office/officeart/2005/8/layout/lProcess2"/>
    <dgm:cxn modelId="{BA46438A-626F-4CA2-955F-375853FD7A41}" srcId="{75E8B0C9-A801-48F7-9F8E-6222150C48C8}" destId="{9E9BA8C8-1512-4A2C-BA89-3E2B0364296F}" srcOrd="0" destOrd="0" parTransId="{118AFDC8-44A8-4D37-B95C-D1DF847AE25C}" sibTransId="{EA01C849-B41A-4183-B816-C4FDF8A5BB3F}"/>
    <dgm:cxn modelId="{434810D5-74BC-495F-B979-EDDCF1C4A06A}" type="presOf" srcId="{8706AAE1-526A-4E2F-9B15-10B7D948A48A}" destId="{A832F90F-127F-444C-B38F-5FB01283FD3A}" srcOrd="1" destOrd="0" presId="urn:microsoft.com/office/officeart/2005/8/layout/lProcess2"/>
    <dgm:cxn modelId="{C90844B8-F1BB-41D8-B5EF-557F008141AE}" type="presOf" srcId="{DF571670-F9F2-43DC-84B4-A0AD362A78DE}" destId="{5AAC0650-4D20-4D0A-845C-C2238E5442A7}" srcOrd="0" destOrd="0" presId="urn:microsoft.com/office/officeart/2005/8/layout/lProcess2"/>
    <dgm:cxn modelId="{80457731-0806-46FA-B0CB-64A19A370546}" srcId="{CE2DA025-E667-4018-B32E-7DAFFF3FDCBD}" destId="{75E8B0C9-A801-48F7-9F8E-6222150C48C8}" srcOrd="3" destOrd="0" parTransId="{09B31D8C-B826-4BBD-AFD1-4F21D28B0D59}" sibTransId="{66612575-1B70-4F0E-9D7A-3240F018A566}"/>
    <dgm:cxn modelId="{40A5F97D-A61F-4120-9D52-D4401AF50492}" type="presOf" srcId="{FE32AFF1-B1B7-4B63-B22B-8F19344D2749}" destId="{FD10FE3F-4744-4DEE-9294-E7159ECA9EE5}" srcOrd="0" destOrd="0" presId="urn:microsoft.com/office/officeart/2005/8/layout/lProcess2"/>
    <dgm:cxn modelId="{8347B450-6FE6-4ED8-A61B-B9987BD67660}" srcId="{DF571670-F9F2-43DC-84B4-A0AD362A78DE}" destId="{479F3693-AEFE-475F-A9F2-05DEBF2CE17D}" srcOrd="2" destOrd="0" parTransId="{78DBF36B-15FA-4EAB-AE10-67BFC2E4C779}" sibTransId="{8A625FDE-B3FA-45C5-A19F-428CF06ED699}"/>
    <dgm:cxn modelId="{CD9ADBEF-6EDC-4FA9-98B1-F48DC27F7923}" type="presOf" srcId="{FE32AFF1-B1B7-4B63-B22B-8F19344D2749}" destId="{8062B8B7-E0F1-4F5F-8F31-FD3B7D23D4C9}" srcOrd="1" destOrd="0" presId="urn:microsoft.com/office/officeart/2005/8/layout/lProcess2"/>
    <dgm:cxn modelId="{5127AAC2-E6B7-46A8-85AF-86E28264E72A}" type="presOf" srcId="{75E8B0C9-A801-48F7-9F8E-6222150C48C8}" destId="{DF4FFABF-26A5-464C-B2B2-600898287E33}" srcOrd="0" destOrd="0" presId="urn:microsoft.com/office/officeart/2005/8/layout/lProcess2"/>
    <dgm:cxn modelId="{224D5424-56CE-4DEF-897D-F7082C5DE666}" type="presOf" srcId="{8706AAE1-526A-4E2F-9B15-10B7D948A48A}" destId="{6AE1F22C-0AF6-43B3-BEF2-1657CD545770}" srcOrd="0" destOrd="0" presId="urn:microsoft.com/office/officeart/2005/8/layout/lProcess2"/>
    <dgm:cxn modelId="{7CAB58DE-1F7A-4FEC-8A8E-5CE6E909D2A0}" srcId="{8706AAE1-526A-4E2F-9B15-10B7D948A48A}" destId="{C0159343-9E07-4878-B626-2ABC8A752D13}" srcOrd="2" destOrd="0" parTransId="{1A7048EC-1AC3-4CE9-80C2-74BBC28EBAA4}" sibTransId="{DC958246-5C8E-4201-A5E6-900482D098CA}"/>
    <dgm:cxn modelId="{8809C14C-02DA-4257-9A20-EE31A1ACC4D9}" type="presOf" srcId="{78E75B76-71A9-42D5-95F0-07C1D4C09F9E}" destId="{2C268B3E-3A10-4447-BB60-D7519663B006}" srcOrd="0" destOrd="0" presId="urn:microsoft.com/office/officeart/2005/8/layout/lProcess2"/>
    <dgm:cxn modelId="{81A1448A-941C-4D2F-8FE4-E09F5E48BC06}" srcId="{00E1A6B0-958D-4372-8FD1-73EAC2C10CD2}" destId="{C9A59044-98EC-4BDF-800F-7822E231FFA5}" srcOrd="2" destOrd="0" parTransId="{B0AAC362-4DC2-4779-A54B-6A96A9EF2B50}" sibTransId="{D764F15A-F966-4125-BA99-1B62AFB887D3}"/>
    <dgm:cxn modelId="{0B8841C1-0018-41E4-8E70-5E923149BA2A}" srcId="{DF571670-F9F2-43DC-84B4-A0AD362A78DE}" destId="{23DB5758-E3D5-4A32-95F6-F3CC4871D25A}" srcOrd="0" destOrd="0" parTransId="{38E9EA92-4A99-498D-AE1D-6D0719AFB333}" sibTransId="{0243AC68-B8DA-4E38-BDDA-B7505670B7C5}"/>
    <dgm:cxn modelId="{01D1FB49-8C12-493B-820A-04A5F4B0CAB5}" type="presOf" srcId="{FF952CAD-4BA3-4785-B0E2-E1200B690023}" destId="{629C9807-B875-4B77-8BA7-A15EA1C651CF}" srcOrd="0" destOrd="0" presId="urn:microsoft.com/office/officeart/2005/8/layout/lProcess2"/>
    <dgm:cxn modelId="{6F36FD8C-2F36-45CC-99FC-1DE93F20FDC6}" srcId="{CE2DA025-E667-4018-B32E-7DAFFF3FDCBD}" destId="{8706AAE1-526A-4E2F-9B15-10B7D948A48A}" srcOrd="0" destOrd="0" parTransId="{49FAD7D5-2BA0-447E-863D-8AA8275ACAC0}" sibTransId="{4C074EC6-98C6-468E-8EAB-D63D13CB13E6}"/>
    <dgm:cxn modelId="{4EEAA0DC-699D-4455-9BD3-979727034E34}" srcId="{CE2DA025-E667-4018-B32E-7DAFFF3FDCBD}" destId="{DF571670-F9F2-43DC-84B4-A0AD362A78DE}" srcOrd="2" destOrd="0" parTransId="{DE9083DB-BD44-4C34-8E75-E47C816595C3}" sibTransId="{9B1AE220-D309-438F-8267-2801D4BD537F}"/>
    <dgm:cxn modelId="{75694B46-F014-4BA4-AD2E-D0EBB451ED93}" srcId="{00E1A6B0-958D-4372-8FD1-73EAC2C10CD2}" destId="{F1581325-2F7D-48C1-8A46-96D41C8A58EB}" srcOrd="1" destOrd="0" parTransId="{8B4328E4-9F05-4937-BB71-849554B804AB}" sibTransId="{A81F2043-72AD-4F25-9F1B-AB9DDAA0C157}"/>
    <dgm:cxn modelId="{CBB89AB5-2063-45D1-A64D-8D4DB5DFB32D}" type="presOf" srcId="{9E9BA8C8-1512-4A2C-BA89-3E2B0364296F}" destId="{B806981D-732B-4195-9382-A8E7270DDB72}" srcOrd="0" destOrd="0" presId="urn:microsoft.com/office/officeart/2005/8/layout/lProcess2"/>
    <dgm:cxn modelId="{2F391ADC-7EF2-4340-BDD6-0BF93EFD7DD1}" srcId="{75E8B0C9-A801-48F7-9F8E-6222150C48C8}" destId="{FF952CAD-4BA3-4785-B0E2-E1200B690023}" srcOrd="2" destOrd="0" parTransId="{0FDC1544-E790-437C-8036-C80C17AE72FE}" sibTransId="{5C51F35A-E0F5-4EE0-BA27-F348DA9E7DF7}"/>
    <dgm:cxn modelId="{2AF90CBA-5128-431E-9787-433BCB51E7B4}" type="presOf" srcId="{AA8764A9-B7AA-472D-9737-1BAD51CB7D56}" destId="{4B0B4418-C504-40B4-BEFC-2C948ECAA8E5}" srcOrd="0" destOrd="0" presId="urn:microsoft.com/office/officeart/2005/8/layout/lProcess2"/>
    <dgm:cxn modelId="{4B5014A5-CB22-47D1-82D6-98CC63B7BE3B}" srcId="{00E1A6B0-958D-4372-8FD1-73EAC2C10CD2}" destId="{E53AC580-5DAF-45BC-8FFE-45EAD15150AD}" srcOrd="0" destOrd="0" parTransId="{395DFB37-3001-4D52-96D0-335730F4038F}" sibTransId="{4BD73495-0421-4D7B-9E94-57617699F36E}"/>
    <dgm:cxn modelId="{96760CC0-683E-41B6-982F-CBC1BC0198E7}" type="presOf" srcId="{DF571670-F9F2-43DC-84B4-A0AD362A78DE}" destId="{C9DEC7F9-B54B-4B0A-90CB-A2CE9B197399}" srcOrd="1" destOrd="0" presId="urn:microsoft.com/office/officeart/2005/8/layout/lProcess2"/>
    <dgm:cxn modelId="{6E2E696B-32AE-4619-BAA5-721A8D3194E6}" type="presOf" srcId="{C0159343-9E07-4878-B626-2ABC8A752D13}" destId="{2ADE6F56-94C8-4D75-BA12-B1CC0825649C}" srcOrd="0" destOrd="0" presId="urn:microsoft.com/office/officeart/2005/8/layout/lProcess2"/>
    <dgm:cxn modelId="{D735919E-66D6-4762-98F1-3927BD1634F1}" type="presOf" srcId="{F1581325-2F7D-48C1-8A46-96D41C8A58EB}" destId="{51B94605-9534-45C6-A65B-FEB2BAE41F9A}" srcOrd="0" destOrd="0" presId="urn:microsoft.com/office/officeart/2005/8/layout/lProcess2"/>
    <dgm:cxn modelId="{338BD702-710C-4FBA-AA45-39D256784AEB}" type="presOf" srcId="{23DB5758-E3D5-4A32-95F6-F3CC4871D25A}" destId="{28EED95B-00C6-4F35-89FF-2B8D01A20847}" srcOrd="0" destOrd="0" presId="urn:microsoft.com/office/officeart/2005/8/layout/lProcess2"/>
    <dgm:cxn modelId="{41E5F85D-834A-4DDE-9585-F0B843412BBC}" type="presParOf" srcId="{15CF6D3F-8E33-4CF2-90D8-A3A9FA948C03}" destId="{AC28E280-B7D7-4AFD-81F9-05361AB5D648}" srcOrd="0" destOrd="0" presId="urn:microsoft.com/office/officeart/2005/8/layout/lProcess2"/>
    <dgm:cxn modelId="{4A9F813C-D695-4363-B236-7697C1243CCF}" type="presParOf" srcId="{AC28E280-B7D7-4AFD-81F9-05361AB5D648}" destId="{6AE1F22C-0AF6-43B3-BEF2-1657CD545770}" srcOrd="0" destOrd="0" presId="urn:microsoft.com/office/officeart/2005/8/layout/lProcess2"/>
    <dgm:cxn modelId="{37F9E087-088F-4E31-A43C-A40108D8EFD2}" type="presParOf" srcId="{AC28E280-B7D7-4AFD-81F9-05361AB5D648}" destId="{A832F90F-127F-444C-B38F-5FB01283FD3A}" srcOrd="1" destOrd="0" presId="urn:microsoft.com/office/officeart/2005/8/layout/lProcess2"/>
    <dgm:cxn modelId="{4E6E9542-E041-4A48-977B-A97B6C3AEAF0}" type="presParOf" srcId="{AC28E280-B7D7-4AFD-81F9-05361AB5D648}" destId="{564E62DF-4A37-402B-BFF4-D332ECD00B95}" srcOrd="2" destOrd="0" presId="urn:microsoft.com/office/officeart/2005/8/layout/lProcess2"/>
    <dgm:cxn modelId="{E4255372-9093-4EB9-BC4A-4A7F201ED0F5}" type="presParOf" srcId="{564E62DF-4A37-402B-BFF4-D332ECD00B95}" destId="{FFDAF53A-10A3-4A21-86B4-CF010747A42E}" srcOrd="0" destOrd="0" presId="urn:microsoft.com/office/officeart/2005/8/layout/lProcess2"/>
    <dgm:cxn modelId="{5601677A-23CC-403D-BB39-6DC0F627C6B5}" type="presParOf" srcId="{FFDAF53A-10A3-4A21-86B4-CF010747A42E}" destId="{4B0B4418-C504-40B4-BEFC-2C948ECAA8E5}" srcOrd="0" destOrd="0" presId="urn:microsoft.com/office/officeart/2005/8/layout/lProcess2"/>
    <dgm:cxn modelId="{1F055A91-0CEC-498E-BA12-5FCCABDFE9CE}" type="presParOf" srcId="{FFDAF53A-10A3-4A21-86B4-CF010747A42E}" destId="{B963A4D9-CC5B-462B-AD19-51605877AF23}" srcOrd="1" destOrd="0" presId="urn:microsoft.com/office/officeart/2005/8/layout/lProcess2"/>
    <dgm:cxn modelId="{4FCA4102-44E6-4CE3-B62C-DA176810176D}" type="presParOf" srcId="{FFDAF53A-10A3-4A21-86B4-CF010747A42E}" destId="{2C268B3E-3A10-4447-BB60-D7519663B006}" srcOrd="2" destOrd="0" presId="urn:microsoft.com/office/officeart/2005/8/layout/lProcess2"/>
    <dgm:cxn modelId="{7AB19180-4430-4DD3-BB41-F4342455C6CB}" type="presParOf" srcId="{FFDAF53A-10A3-4A21-86B4-CF010747A42E}" destId="{B826E079-05F0-410E-B279-B6EA72309281}" srcOrd="3" destOrd="0" presId="urn:microsoft.com/office/officeart/2005/8/layout/lProcess2"/>
    <dgm:cxn modelId="{2383DC34-AF66-4432-B568-8A0085DD8948}" type="presParOf" srcId="{FFDAF53A-10A3-4A21-86B4-CF010747A42E}" destId="{2ADE6F56-94C8-4D75-BA12-B1CC0825649C}" srcOrd="4" destOrd="0" presId="urn:microsoft.com/office/officeart/2005/8/layout/lProcess2"/>
    <dgm:cxn modelId="{0B47FEAF-83E4-4DB0-BCF9-311E33F049E3}" type="presParOf" srcId="{15CF6D3F-8E33-4CF2-90D8-A3A9FA948C03}" destId="{136A534E-5408-4E3A-91D9-DD1BF661F29B}" srcOrd="1" destOrd="0" presId="urn:microsoft.com/office/officeart/2005/8/layout/lProcess2"/>
    <dgm:cxn modelId="{E4270AA6-CC1D-4503-ADB0-E3CDD1B043C1}" type="presParOf" srcId="{15CF6D3F-8E33-4CF2-90D8-A3A9FA948C03}" destId="{0F43A7BC-D110-47C5-B166-823FE2A921E9}" srcOrd="2" destOrd="0" presId="urn:microsoft.com/office/officeart/2005/8/layout/lProcess2"/>
    <dgm:cxn modelId="{F608AC45-1F84-4417-984F-6125A6EF08D5}" type="presParOf" srcId="{0F43A7BC-D110-47C5-B166-823FE2A921E9}" destId="{FD10FE3F-4744-4DEE-9294-E7159ECA9EE5}" srcOrd="0" destOrd="0" presId="urn:microsoft.com/office/officeart/2005/8/layout/lProcess2"/>
    <dgm:cxn modelId="{0122BC66-3860-4DA0-B49E-BCB7B45D9F00}" type="presParOf" srcId="{0F43A7BC-D110-47C5-B166-823FE2A921E9}" destId="{8062B8B7-E0F1-4F5F-8F31-FD3B7D23D4C9}" srcOrd="1" destOrd="0" presId="urn:microsoft.com/office/officeart/2005/8/layout/lProcess2"/>
    <dgm:cxn modelId="{B89BEA7A-EFFC-488C-8876-F3B2DADE53FE}" type="presParOf" srcId="{0F43A7BC-D110-47C5-B166-823FE2A921E9}" destId="{ABDC8854-249D-43C0-98B4-44A78D7D6538}" srcOrd="2" destOrd="0" presId="urn:microsoft.com/office/officeart/2005/8/layout/lProcess2"/>
    <dgm:cxn modelId="{7503B3AF-4454-4C45-958C-5BB2C03A6935}" type="presParOf" srcId="{ABDC8854-249D-43C0-98B4-44A78D7D6538}" destId="{701ADF3C-234E-4543-A174-F0B47C88C918}" srcOrd="0" destOrd="0" presId="urn:microsoft.com/office/officeart/2005/8/layout/lProcess2"/>
    <dgm:cxn modelId="{0DB3FC75-68A4-46A0-8526-47EF3602B877}" type="presParOf" srcId="{15CF6D3F-8E33-4CF2-90D8-A3A9FA948C03}" destId="{E4B44358-E1E2-49CF-BBF1-6BD5C2C9C172}" srcOrd="3" destOrd="0" presId="urn:microsoft.com/office/officeart/2005/8/layout/lProcess2"/>
    <dgm:cxn modelId="{C642CEDE-12C6-4964-8293-715785ECC790}" type="presParOf" srcId="{15CF6D3F-8E33-4CF2-90D8-A3A9FA948C03}" destId="{AC7E2F03-DDA0-4339-B0A0-E4380E38CFB1}" srcOrd="4" destOrd="0" presId="urn:microsoft.com/office/officeart/2005/8/layout/lProcess2"/>
    <dgm:cxn modelId="{AFAAB45A-E71B-4A57-A9FE-D4E0B043D771}" type="presParOf" srcId="{AC7E2F03-DDA0-4339-B0A0-E4380E38CFB1}" destId="{5AAC0650-4D20-4D0A-845C-C2238E5442A7}" srcOrd="0" destOrd="0" presId="urn:microsoft.com/office/officeart/2005/8/layout/lProcess2"/>
    <dgm:cxn modelId="{03DCF584-B427-49C3-AE1B-516ED66CAF66}" type="presParOf" srcId="{AC7E2F03-DDA0-4339-B0A0-E4380E38CFB1}" destId="{C9DEC7F9-B54B-4B0A-90CB-A2CE9B197399}" srcOrd="1" destOrd="0" presId="urn:microsoft.com/office/officeart/2005/8/layout/lProcess2"/>
    <dgm:cxn modelId="{C3B4F973-4648-4801-AAD9-69D0F3B35D2A}" type="presParOf" srcId="{AC7E2F03-DDA0-4339-B0A0-E4380E38CFB1}" destId="{F16F2DB6-F1EE-4A08-9028-D2917009BC35}" srcOrd="2" destOrd="0" presId="urn:microsoft.com/office/officeart/2005/8/layout/lProcess2"/>
    <dgm:cxn modelId="{6BE9018B-7977-4681-8A28-95356B2CFB9B}" type="presParOf" srcId="{F16F2DB6-F1EE-4A08-9028-D2917009BC35}" destId="{D329180A-0172-46CF-A729-A929AC2ACF87}" srcOrd="0" destOrd="0" presId="urn:microsoft.com/office/officeart/2005/8/layout/lProcess2"/>
    <dgm:cxn modelId="{E1972E16-A017-460F-BFF0-CA212CCEC748}" type="presParOf" srcId="{D329180A-0172-46CF-A729-A929AC2ACF87}" destId="{28EED95B-00C6-4F35-89FF-2B8D01A20847}" srcOrd="0" destOrd="0" presId="urn:microsoft.com/office/officeart/2005/8/layout/lProcess2"/>
    <dgm:cxn modelId="{8DED2C93-1FF0-4F5B-A880-734AD60F7695}" type="presParOf" srcId="{D329180A-0172-46CF-A729-A929AC2ACF87}" destId="{B03E5DC8-6034-4174-A63E-060615833EE6}" srcOrd="1" destOrd="0" presId="urn:microsoft.com/office/officeart/2005/8/layout/lProcess2"/>
    <dgm:cxn modelId="{6A182040-4069-48E9-8002-4455B0FB0D2B}" type="presParOf" srcId="{D329180A-0172-46CF-A729-A929AC2ACF87}" destId="{C1E914A1-CE49-409E-BDF7-71D4A3A37D70}" srcOrd="2" destOrd="0" presId="urn:microsoft.com/office/officeart/2005/8/layout/lProcess2"/>
    <dgm:cxn modelId="{3E9859D5-6698-42DE-AB60-484212D2E3CC}" type="presParOf" srcId="{D329180A-0172-46CF-A729-A929AC2ACF87}" destId="{71F17787-10D5-4C51-976A-9F8956EACDA5}" srcOrd="3" destOrd="0" presId="urn:microsoft.com/office/officeart/2005/8/layout/lProcess2"/>
    <dgm:cxn modelId="{EECF0271-B753-40A6-B49A-B0CBF6A49DEF}" type="presParOf" srcId="{D329180A-0172-46CF-A729-A929AC2ACF87}" destId="{F4DD6D23-399D-412D-8436-3DD8488E92F0}" srcOrd="4" destOrd="0" presId="urn:microsoft.com/office/officeart/2005/8/layout/lProcess2"/>
    <dgm:cxn modelId="{0E9DC1F0-D78C-4FAD-8969-88E8B3E2B582}" type="presParOf" srcId="{15CF6D3F-8E33-4CF2-90D8-A3A9FA948C03}" destId="{BB5E6281-B20C-441E-A3A1-78DCA61757E8}" srcOrd="5" destOrd="0" presId="urn:microsoft.com/office/officeart/2005/8/layout/lProcess2"/>
    <dgm:cxn modelId="{53BE3FA8-783C-40C5-B4C8-7182B79D0A56}" type="presParOf" srcId="{15CF6D3F-8E33-4CF2-90D8-A3A9FA948C03}" destId="{B11C9EAB-0D1A-4FEB-A4C9-2390010535CD}" srcOrd="6" destOrd="0" presId="urn:microsoft.com/office/officeart/2005/8/layout/lProcess2"/>
    <dgm:cxn modelId="{A5C80E77-3210-437E-B813-729F1E97D718}" type="presParOf" srcId="{B11C9EAB-0D1A-4FEB-A4C9-2390010535CD}" destId="{DF4FFABF-26A5-464C-B2B2-600898287E33}" srcOrd="0" destOrd="0" presId="urn:microsoft.com/office/officeart/2005/8/layout/lProcess2"/>
    <dgm:cxn modelId="{D7C3BF46-B958-4FAE-90A9-6707A0F0FB9A}" type="presParOf" srcId="{B11C9EAB-0D1A-4FEB-A4C9-2390010535CD}" destId="{8A3385DF-C9D2-4883-9566-89F9FF42B90B}" srcOrd="1" destOrd="0" presId="urn:microsoft.com/office/officeart/2005/8/layout/lProcess2"/>
    <dgm:cxn modelId="{210ABEE1-FBD5-46B8-9AD6-DB120B0DA954}" type="presParOf" srcId="{B11C9EAB-0D1A-4FEB-A4C9-2390010535CD}" destId="{79F40EC9-8802-42B0-AA5D-B1BF1D725466}" srcOrd="2" destOrd="0" presId="urn:microsoft.com/office/officeart/2005/8/layout/lProcess2"/>
    <dgm:cxn modelId="{3C20BD93-BDBE-4442-AF54-9EF4B2366F49}" type="presParOf" srcId="{79F40EC9-8802-42B0-AA5D-B1BF1D725466}" destId="{51DDC07F-A8C6-4AFF-A99D-3C4DF201C3F9}" srcOrd="0" destOrd="0" presId="urn:microsoft.com/office/officeart/2005/8/layout/lProcess2"/>
    <dgm:cxn modelId="{E2A9E7DA-C7C5-47E9-9F9A-ABC6E9200330}" type="presParOf" srcId="{51DDC07F-A8C6-4AFF-A99D-3C4DF201C3F9}" destId="{B806981D-732B-4195-9382-A8E7270DDB72}" srcOrd="0" destOrd="0" presId="urn:microsoft.com/office/officeart/2005/8/layout/lProcess2"/>
    <dgm:cxn modelId="{50D41474-CA81-4558-BA56-6AD872B0B332}" type="presParOf" srcId="{51DDC07F-A8C6-4AFF-A99D-3C4DF201C3F9}" destId="{2D9DEE0D-3C43-4F64-B5F6-5AC78CA443E4}" srcOrd="1" destOrd="0" presId="urn:microsoft.com/office/officeart/2005/8/layout/lProcess2"/>
    <dgm:cxn modelId="{DDC61880-95DC-47FF-849C-1363EBB5BD48}" type="presParOf" srcId="{51DDC07F-A8C6-4AFF-A99D-3C4DF201C3F9}" destId="{00E75603-233E-46EB-83E0-C95809BD83D3}" srcOrd="2" destOrd="0" presId="urn:microsoft.com/office/officeart/2005/8/layout/lProcess2"/>
    <dgm:cxn modelId="{3A08CF27-D3A2-46D4-962A-22C96D7DD159}" type="presParOf" srcId="{51DDC07F-A8C6-4AFF-A99D-3C4DF201C3F9}" destId="{BD453804-7851-456D-BD32-8E2253A2DD0B}" srcOrd="3" destOrd="0" presId="urn:microsoft.com/office/officeart/2005/8/layout/lProcess2"/>
    <dgm:cxn modelId="{5B5F0C1E-DE0A-466D-8091-F2B218F84B01}" type="presParOf" srcId="{51DDC07F-A8C6-4AFF-A99D-3C4DF201C3F9}" destId="{629C9807-B875-4B77-8BA7-A15EA1C651CF}" srcOrd="4" destOrd="0" presId="urn:microsoft.com/office/officeart/2005/8/layout/lProcess2"/>
    <dgm:cxn modelId="{F317E4D0-7E13-49F2-9836-FEFAA8C73DC6}" type="presParOf" srcId="{15CF6D3F-8E33-4CF2-90D8-A3A9FA948C03}" destId="{BEC8B2D5-6144-45C5-97C0-ACDFEDAA0FC4}" srcOrd="7" destOrd="0" presId="urn:microsoft.com/office/officeart/2005/8/layout/lProcess2"/>
    <dgm:cxn modelId="{81E37D59-8CDE-4580-AB81-1C328E2936FA}" type="presParOf" srcId="{15CF6D3F-8E33-4CF2-90D8-A3A9FA948C03}" destId="{C3E73341-9682-40D5-AC03-0D86A3ABD1BA}" srcOrd="8" destOrd="0" presId="urn:microsoft.com/office/officeart/2005/8/layout/lProcess2"/>
    <dgm:cxn modelId="{53455B04-BA6C-4EBB-958E-30A58383963A}" type="presParOf" srcId="{C3E73341-9682-40D5-AC03-0D86A3ABD1BA}" destId="{A2539B74-39F9-4B17-85A0-050CC78CD466}" srcOrd="0" destOrd="0" presId="urn:microsoft.com/office/officeart/2005/8/layout/lProcess2"/>
    <dgm:cxn modelId="{F3842A8A-9228-4B3D-B582-8E1FE18EB5C4}" type="presParOf" srcId="{C3E73341-9682-40D5-AC03-0D86A3ABD1BA}" destId="{CDFC7666-7008-4F49-964F-5C4C4BEF6C84}" srcOrd="1" destOrd="0" presId="urn:microsoft.com/office/officeart/2005/8/layout/lProcess2"/>
    <dgm:cxn modelId="{FBBF16D3-FA90-4E20-8696-5BA6F837DABE}" type="presParOf" srcId="{C3E73341-9682-40D5-AC03-0D86A3ABD1BA}" destId="{E2BEEE3E-B4E5-42DE-864C-74B4185622E8}" srcOrd="2" destOrd="0" presId="urn:microsoft.com/office/officeart/2005/8/layout/lProcess2"/>
    <dgm:cxn modelId="{2733A912-9DDA-460C-90B3-F4618713A092}" type="presParOf" srcId="{E2BEEE3E-B4E5-42DE-864C-74B4185622E8}" destId="{C1F3514C-0B67-49C2-9EDE-40266164E04C}" srcOrd="0" destOrd="0" presId="urn:microsoft.com/office/officeart/2005/8/layout/lProcess2"/>
    <dgm:cxn modelId="{C5AA5F6F-2E81-4FD2-80DB-4459D0389D16}" type="presParOf" srcId="{C1F3514C-0B67-49C2-9EDE-40266164E04C}" destId="{33323730-750A-4106-99EA-A870DB3C0FAA}" srcOrd="0" destOrd="0" presId="urn:microsoft.com/office/officeart/2005/8/layout/lProcess2"/>
    <dgm:cxn modelId="{2825FE0A-55F3-4A55-B0F0-43857EA3B3FD}" type="presParOf" srcId="{C1F3514C-0B67-49C2-9EDE-40266164E04C}" destId="{9CDCAA4B-C9FD-42E6-8DEE-C26011E40950}" srcOrd="1" destOrd="0" presId="urn:microsoft.com/office/officeart/2005/8/layout/lProcess2"/>
    <dgm:cxn modelId="{78A8D114-1C10-4D1A-A7A6-C89B75DDFA51}" type="presParOf" srcId="{C1F3514C-0B67-49C2-9EDE-40266164E04C}" destId="{51B94605-9534-45C6-A65B-FEB2BAE41F9A}" srcOrd="2" destOrd="0" presId="urn:microsoft.com/office/officeart/2005/8/layout/lProcess2"/>
    <dgm:cxn modelId="{1E9CA575-4208-48C4-A04A-31E407497621}" type="presParOf" srcId="{C1F3514C-0B67-49C2-9EDE-40266164E04C}" destId="{5CF27132-A0C9-4DF2-8516-F49CD8E526CB}" srcOrd="3" destOrd="0" presId="urn:microsoft.com/office/officeart/2005/8/layout/lProcess2"/>
    <dgm:cxn modelId="{B016D2BF-E3CB-4199-8A51-4C150E53BE73}" type="presParOf" srcId="{C1F3514C-0B67-49C2-9EDE-40266164E04C}" destId="{4D2AF024-22D2-4466-A5B9-AF833383A4BE}" srcOrd="4" destOrd="0" presId="urn:microsoft.com/office/officeart/2005/8/layout/lProcess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572EA40-C835-46FF-9F1C-7FEE1AC4715F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82D015-E653-4D9B-9D29-47F23EC6E37C}">
      <dgm:prSet phldrT="[Текст]" custT="1"/>
      <dgm:spPr/>
      <dgm:t>
        <a:bodyPr/>
        <a:lstStyle/>
        <a:p>
          <a:r>
            <a:rPr lang="ru-RU" sz="1800" baseline="0" dirty="0" smtClean="0"/>
            <a:t>НАЛОГОВЫЕ ДОХОДЫ</a:t>
          </a:r>
          <a:endParaRPr lang="ru-RU" sz="1800" baseline="0" dirty="0"/>
        </a:p>
      </dgm:t>
    </dgm:pt>
    <dgm:pt modelId="{B7C091B5-2B21-4818-961E-49CF4DBE47B4}" type="parTrans" cxnId="{5D789CF8-0140-457F-BBD7-14982C65A47C}">
      <dgm:prSet/>
      <dgm:spPr/>
      <dgm:t>
        <a:bodyPr/>
        <a:lstStyle/>
        <a:p>
          <a:endParaRPr lang="ru-RU"/>
        </a:p>
      </dgm:t>
    </dgm:pt>
    <dgm:pt modelId="{FA5A9935-2466-4A96-871F-80241066CB48}" type="sibTrans" cxnId="{5D789CF8-0140-457F-BBD7-14982C65A47C}">
      <dgm:prSet/>
      <dgm:spPr/>
      <dgm:t>
        <a:bodyPr/>
        <a:lstStyle/>
        <a:p>
          <a:endParaRPr lang="ru-RU"/>
        </a:p>
      </dgm:t>
    </dgm:pt>
    <dgm:pt modelId="{BFB7188D-6DF1-4374-A202-824E8B8FAA90}">
      <dgm:prSet phldrT="[Текст]" custT="1"/>
      <dgm:spPr/>
      <dgm:t>
        <a:bodyPr/>
        <a:lstStyle/>
        <a:p>
          <a:pPr algn="ctr"/>
          <a:r>
            <a:rPr lang="ru-RU" sz="1400" baseline="0" dirty="0" smtClean="0"/>
            <a:t>налог на доходы физических лиц</a:t>
          </a:r>
        </a:p>
      </dgm:t>
    </dgm:pt>
    <dgm:pt modelId="{92B6A860-FA91-4868-B31D-6057B9AB282C}" type="parTrans" cxnId="{8698EE7B-EAB0-4DDF-92A1-BE2CB177D7A1}">
      <dgm:prSet/>
      <dgm:spPr/>
      <dgm:t>
        <a:bodyPr/>
        <a:lstStyle/>
        <a:p>
          <a:endParaRPr lang="ru-RU" dirty="0"/>
        </a:p>
      </dgm:t>
    </dgm:pt>
    <dgm:pt modelId="{1AE453BA-9E98-48C8-BA44-FF483D0C8CDD}" type="sibTrans" cxnId="{8698EE7B-EAB0-4DDF-92A1-BE2CB177D7A1}">
      <dgm:prSet/>
      <dgm:spPr/>
      <dgm:t>
        <a:bodyPr/>
        <a:lstStyle/>
        <a:p>
          <a:endParaRPr lang="ru-RU"/>
        </a:p>
      </dgm:t>
    </dgm:pt>
    <dgm:pt modelId="{E6BA1750-270D-48A1-81FD-ED28FA45AFC8}">
      <dgm:prSet phldrT="[Текст]" custT="1"/>
      <dgm:spPr/>
      <dgm:t>
        <a:bodyPr anchor="ctr"/>
        <a:lstStyle/>
        <a:p>
          <a:pPr algn="ctr"/>
          <a:endParaRPr lang="ru-RU" sz="1600" b="0" dirty="0" smtClean="0">
            <a:latin typeface="Times New Roman" pitchFamily="18" charset="0"/>
          </a:endParaRPr>
        </a:p>
        <a:p>
          <a:pPr algn="ctr"/>
          <a:r>
            <a:rPr lang="ru-RU" sz="1400" baseline="0" dirty="0" smtClean="0"/>
            <a:t>акцизы на автомобильный и прямогонный бензин, дизельное топливо, моторные масла</a:t>
          </a:r>
        </a:p>
        <a:p>
          <a:pPr algn="ctr"/>
          <a:endParaRPr lang="ru-RU" sz="1600" b="0" baseline="0" dirty="0"/>
        </a:p>
      </dgm:t>
    </dgm:pt>
    <dgm:pt modelId="{D15F6902-50DF-4CBE-A5B4-CAFD45001CCB}" type="parTrans" cxnId="{C98E46EB-9DCB-4E40-BDF5-892C9A90007E}">
      <dgm:prSet/>
      <dgm:spPr/>
      <dgm:t>
        <a:bodyPr/>
        <a:lstStyle/>
        <a:p>
          <a:endParaRPr lang="ru-RU" dirty="0"/>
        </a:p>
      </dgm:t>
    </dgm:pt>
    <dgm:pt modelId="{9123B484-1550-4D52-8CBC-0284D7C8DD0B}" type="sibTrans" cxnId="{C98E46EB-9DCB-4E40-BDF5-892C9A90007E}">
      <dgm:prSet/>
      <dgm:spPr/>
      <dgm:t>
        <a:bodyPr/>
        <a:lstStyle/>
        <a:p>
          <a:endParaRPr lang="ru-RU"/>
        </a:p>
      </dgm:t>
    </dgm:pt>
    <dgm:pt modelId="{80825058-62CE-43A0-B63B-C01BD97DBB38}">
      <dgm:prSet phldrT="[Текст]" custT="1"/>
      <dgm:spPr/>
      <dgm:t>
        <a:bodyPr/>
        <a:lstStyle/>
        <a:p>
          <a:r>
            <a:rPr lang="ru-RU" sz="1800" baseline="0" dirty="0" smtClean="0"/>
            <a:t>НЕНАЛОГОВЫЕ ДОХОДЫ</a:t>
          </a:r>
        </a:p>
      </dgm:t>
    </dgm:pt>
    <dgm:pt modelId="{82930231-C2D0-46C7-B4B3-8CF5AAC937E7}" type="parTrans" cxnId="{D62EE41F-F0C9-4E96-A69F-BB8EB913A218}">
      <dgm:prSet/>
      <dgm:spPr/>
      <dgm:t>
        <a:bodyPr/>
        <a:lstStyle/>
        <a:p>
          <a:endParaRPr lang="ru-RU"/>
        </a:p>
      </dgm:t>
    </dgm:pt>
    <dgm:pt modelId="{0086E09B-22ED-4DBD-BD77-4928E7640BCE}" type="sibTrans" cxnId="{D62EE41F-F0C9-4E96-A69F-BB8EB913A218}">
      <dgm:prSet/>
      <dgm:spPr/>
      <dgm:t>
        <a:bodyPr/>
        <a:lstStyle/>
        <a:p>
          <a:endParaRPr lang="ru-RU"/>
        </a:p>
      </dgm:t>
    </dgm:pt>
    <dgm:pt modelId="{69F6BDD9-057F-4E70-9345-ECD99B3C8905}">
      <dgm:prSet phldrT="[Текст]" custT="1"/>
      <dgm:spPr/>
      <dgm:t>
        <a:bodyPr/>
        <a:lstStyle/>
        <a:p>
          <a:pPr algn="ctr" rtl="0"/>
          <a:r>
            <a:rPr lang="ru-RU" sz="1400" baseline="0" dirty="0" smtClean="0"/>
            <a:t>доходы от сдачи в аренду имущества</a:t>
          </a:r>
        </a:p>
      </dgm:t>
    </dgm:pt>
    <dgm:pt modelId="{8C72D9E3-4EA1-4686-9624-5DB000B18C6B}" type="parTrans" cxnId="{FC410AD6-A71F-48A0-8606-4D341CDEED43}">
      <dgm:prSet/>
      <dgm:spPr/>
      <dgm:t>
        <a:bodyPr/>
        <a:lstStyle/>
        <a:p>
          <a:endParaRPr lang="ru-RU" dirty="0"/>
        </a:p>
      </dgm:t>
    </dgm:pt>
    <dgm:pt modelId="{D07278E9-B205-4E8E-9617-A58FB3DB68A7}" type="sibTrans" cxnId="{FC410AD6-A71F-48A0-8606-4D341CDEED43}">
      <dgm:prSet/>
      <dgm:spPr/>
      <dgm:t>
        <a:bodyPr/>
        <a:lstStyle/>
        <a:p>
          <a:endParaRPr lang="ru-RU"/>
        </a:p>
      </dgm:t>
    </dgm:pt>
    <dgm:pt modelId="{589C27FF-DBED-4CE3-823C-78BA90A0783E}">
      <dgm:prSet phldrT="[Текст]" custT="1"/>
      <dgm:spPr/>
      <dgm:t>
        <a:bodyPr/>
        <a:lstStyle/>
        <a:p>
          <a:r>
            <a:rPr lang="ru-RU" sz="1400" baseline="0" dirty="0" smtClean="0"/>
            <a:t>платежи МУП</a:t>
          </a:r>
          <a:endParaRPr lang="ru-RU" sz="1400" baseline="0" dirty="0"/>
        </a:p>
      </dgm:t>
    </dgm:pt>
    <dgm:pt modelId="{FB4497FF-1D56-4C07-B086-1FDEA96FF20D}" type="parTrans" cxnId="{EE3A606C-6E1D-4F30-BBAA-0FA6163DA31E}">
      <dgm:prSet/>
      <dgm:spPr/>
      <dgm:t>
        <a:bodyPr/>
        <a:lstStyle/>
        <a:p>
          <a:endParaRPr lang="ru-RU" dirty="0"/>
        </a:p>
      </dgm:t>
    </dgm:pt>
    <dgm:pt modelId="{41B90700-DCF5-44A8-9329-961288E1ACB9}" type="sibTrans" cxnId="{EE3A606C-6E1D-4F30-BBAA-0FA6163DA31E}">
      <dgm:prSet/>
      <dgm:spPr/>
      <dgm:t>
        <a:bodyPr/>
        <a:lstStyle/>
        <a:p>
          <a:endParaRPr lang="ru-RU"/>
        </a:p>
      </dgm:t>
    </dgm:pt>
    <dgm:pt modelId="{290AB156-3B81-4F7B-9C2C-57D13DE7FBF0}">
      <dgm:prSet custT="1"/>
      <dgm:spPr/>
      <dgm:t>
        <a:bodyPr/>
        <a:lstStyle/>
        <a:p>
          <a:r>
            <a:rPr lang="ru-RU" sz="1800" baseline="0" dirty="0" smtClean="0"/>
            <a:t>БЕЗВОЗМЕЗДНЫЕ ПОСТУПЛЕНИЯ</a:t>
          </a:r>
        </a:p>
      </dgm:t>
    </dgm:pt>
    <dgm:pt modelId="{E03C71A5-763C-453B-9F17-B39D4313FB1C}" type="parTrans" cxnId="{E69C7159-A056-4C17-9407-05A735BFBBAC}">
      <dgm:prSet/>
      <dgm:spPr/>
      <dgm:t>
        <a:bodyPr/>
        <a:lstStyle/>
        <a:p>
          <a:endParaRPr lang="ru-RU"/>
        </a:p>
      </dgm:t>
    </dgm:pt>
    <dgm:pt modelId="{7E16D701-159B-4538-B096-C933074F1F95}" type="sibTrans" cxnId="{E69C7159-A056-4C17-9407-05A735BFBBAC}">
      <dgm:prSet/>
      <dgm:spPr/>
      <dgm:t>
        <a:bodyPr/>
        <a:lstStyle/>
        <a:p>
          <a:endParaRPr lang="ru-RU"/>
        </a:p>
      </dgm:t>
    </dgm:pt>
    <dgm:pt modelId="{41BCC5AB-92F1-4B1E-89E3-10AAF7858726}">
      <dgm:prSet custT="1"/>
      <dgm:spPr/>
      <dgm:t>
        <a:bodyPr/>
        <a:lstStyle/>
        <a:p>
          <a:r>
            <a:rPr lang="ru-RU" sz="1600" baseline="0" dirty="0" smtClean="0"/>
            <a:t>дотации</a:t>
          </a:r>
          <a:endParaRPr lang="ru-RU" sz="1600" baseline="0" dirty="0"/>
        </a:p>
      </dgm:t>
    </dgm:pt>
    <dgm:pt modelId="{97003CB6-E27D-4A4E-880F-9BC100F38199}" type="parTrans" cxnId="{07B6AE60-F81A-4A94-8DE1-2522F38573DB}">
      <dgm:prSet/>
      <dgm:spPr/>
      <dgm:t>
        <a:bodyPr/>
        <a:lstStyle/>
        <a:p>
          <a:endParaRPr lang="ru-RU" dirty="0"/>
        </a:p>
      </dgm:t>
    </dgm:pt>
    <dgm:pt modelId="{EF41B11D-BC33-4BA3-A8F5-DA833360B551}" type="sibTrans" cxnId="{07B6AE60-F81A-4A94-8DE1-2522F38573DB}">
      <dgm:prSet/>
      <dgm:spPr/>
      <dgm:t>
        <a:bodyPr/>
        <a:lstStyle/>
        <a:p>
          <a:endParaRPr lang="ru-RU"/>
        </a:p>
      </dgm:t>
    </dgm:pt>
    <dgm:pt modelId="{2CDD3FE3-50D3-436E-9F78-9FEF19B7C844}">
      <dgm:prSet custT="1"/>
      <dgm:spPr/>
      <dgm:t>
        <a:bodyPr/>
        <a:lstStyle/>
        <a:p>
          <a:r>
            <a:rPr lang="ru-RU" sz="1600" baseline="0" dirty="0" smtClean="0"/>
            <a:t>субсидии</a:t>
          </a:r>
        </a:p>
      </dgm:t>
    </dgm:pt>
    <dgm:pt modelId="{18BC6A70-B597-46C8-BF04-81B63CC3B2DE}" type="parTrans" cxnId="{289DBBF1-7122-4B4A-8BD1-8F98A8B3A7B0}">
      <dgm:prSet/>
      <dgm:spPr/>
      <dgm:t>
        <a:bodyPr/>
        <a:lstStyle/>
        <a:p>
          <a:endParaRPr lang="ru-RU" dirty="0"/>
        </a:p>
      </dgm:t>
    </dgm:pt>
    <dgm:pt modelId="{3F1A4C80-D78A-4FC1-B31C-AF8F1131D25A}" type="sibTrans" cxnId="{289DBBF1-7122-4B4A-8BD1-8F98A8B3A7B0}">
      <dgm:prSet/>
      <dgm:spPr/>
      <dgm:t>
        <a:bodyPr/>
        <a:lstStyle/>
        <a:p>
          <a:endParaRPr lang="ru-RU"/>
        </a:p>
      </dgm:t>
    </dgm:pt>
    <dgm:pt modelId="{0C096A57-7576-4B49-A36D-CAD647F4F1D3}">
      <dgm:prSet custT="1"/>
      <dgm:spPr/>
      <dgm:t>
        <a:bodyPr/>
        <a:lstStyle/>
        <a:p>
          <a:r>
            <a:rPr lang="ru-RU" sz="1400" baseline="0" dirty="0" smtClean="0"/>
            <a:t>единый налог на вмененный доход</a:t>
          </a:r>
          <a:endParaRPr lang="ru-RU" sz="1400" baseline="0" dirty="0"/>
        </a:p>
      </dgm:t>
    </dgm:pt>
    <dgm:pt modelId="{2C40010B-04E8-4A8D-8065-2651E82E8E92}" type="parTrans" cxnId="{F9C32C64-02C0-4E36-8B1D-4751737C8FF1}">
      <dgm:prSet/>
      <dgm:spPr/>
      <dgm:t>
        <a:bodyPr/>
        <a:lstStyle/>
        <a:p>
          <a:endParaRPr lang="ru-RU" dirty="0"/>
        </a:p>
      </dgm:t>
    </dgm:pt>
    <dgm:pt modelId="{5B24073D-3FD7-4404-84AD-4F883F31C3EA}" type="sibTrans" cxnId="{F9C32C64-02C0-4E36-8B1D-4751737C8FF1}">
      <dgm:prSet/>
      <dgm:spPr/>
      <dgm:t>
        <a:bodyPr/>
        <a:lstStyle/>
        <a:p>
          <a:endParaRPr lang="ru-RU"/>
        </a:p>
      </dgm:t>
    </dgm:pt>
    <dgm:pt modelId="{D9BB9032-42EF-4B0E-ACE0-0B6507DE3B99}">
      <dgm:prSet custT="1"/>
      <dgm:spPr/>
      <dgm:t>
        <a:bodyPr/>
        <a:lstStyle/>
        <a:p>
          <a:r>
            <a:rPr lang="ru-RU" sz="1400" baseline="0" dirty="0" smtClean="0"/>
            <a:t>единый сельскохозяйственный налог</a:t>
          </a:r>
          <a:endParaRPr lang="ru-RU" sz="1400" baseline="0" dirty="0"/>
        </a:p>
      </dgm:t>
    </dgm:pt>
    <dgm:pt modelId="{1C894379-9F55-4518-8FA0-63F9919E80A1}" type="parTrans" cxnId="{D1489C19-2371-4065-A83A-24BB7AFDA1F3}">
      <dgm:prSet/>
      <dgm:spPr/>
      <dgm:t>
        <a:bodyPr/>
        <a:lstStyle/>
        <a:p>
          <a:endParaRPr lang="ru-RU" dirty="0"/>
        </a:p>
      </dgm:t>
    </dgm:pt>
    <dgm:pt modelId="{7B8A4F17-356F-4798-B45F-5F7D7CB16298}" type="sibTrans" cxnId="{D1489C19-2371-4065-A83A-24BB7AFDA1F3}">
      <dgm:prSet/>
      <dgm:spPr/>
      <dgm:t>
        <a:bodyPr/>
        <a:lstStyle/>
        <a:p>
          <a:endParaRPr lang="ru-RU"/>
        </a:p>
      </dgm:t>
    </dgm:pt>
    <dgm:pt modelId="{8C845D9F-3A5F-4A4B-8EAE-69BA526493C7}">
      <dgm:prSet custT="1"/>
      <dgm:spPr/>
      <dgm:t>
        <a:bodyPr/>
        <a:lstStyle/>
        <a:p>
          <a:r>
            <a:rPr lang="ru-RU" sz="1400" baseline="0" dirty="0" smtClean="0"/>
            <a:t>государственная пошлина</a:t>
          </a:r>
          <a:endParaRPr lang="ru-RU" sz="1400" baseline="0" dirty="0"/>
        </a:p>
      </dgm:t>
    </dgm:pt>
    <dgm:pt modelId="{8810E93C-07F1-4343-89F4-8750D648E1BC}" type="parTrans" cxnId="{9F5BD4AE-167D-4ADC-A3D2-AB6E32B24886}">
      <dgm:prSet/>
      <dgm:spPr/>
      <dgm:t>
        <a:bodyPr/>
        <a:lstStyle/>
        <a:p>
          <a:endParaRPr lang="ru-RU" dirty="0"/>
        </a:p>
      </dgm:t>
    </dgm:pt>
    <dgm:pt modelId="{C1EA6C8A-3761-455D-89E0-65A5A10FF642}" type="sibTrans" cxnId="{9F5BD4AE-167D-4ADC-A3D2-AB6E32B24886}">
      <dgm:prSet/>
      <dgm:spPr/>
      <dgm:t>
        <a:bodyPr/>
        <a:lstStyle/>
        <a:p>
          <a:endParaRPr lang="ru-RU"/>
        </a:p>
      </dgm:t>
    </dgm:pt>
    <dgm:pt modelId="{6B25FBCF-5DE5-4CB8-B619-355BAFB621D5}">
      <dgm:prSet custT="1"/>
      <dgm:spPr/>
      <dgm:t>
        <a:bodyPr/>
        <a:lstStyle/>
        <a:p>
          <a:pPr algn="ctr" rtl="0"/>
          <a:r>
            <a:rPr lang="ru-RU" sz="1400" baseline="0" dirty="0" smtClean="0"/>
            <a:t>доходы от сдачи в аренду земельных участков</a:t>
          </a:r>
        </a:p>
      </dgm:t>
    </dgm:pt>
    <dgm:pt modelId="{53140C71-7862-456B-B743-197F3E5E0943}" type="parTrans" cxnId="{69E3CC88-CA3F-48C3-A541-EA5B83B1A7A8}">
      <dgm:prSet/>
      <dgm:spPr/>
      <dgm:t>
        <a:bodyPr/>
        <a:lstStyle/>
        <a:p>
          <a:endParaRPr lang="ru-RU" dirty="0"/>
        </a:p>
      </dgm:t>
    </dgm:pt>
    <dgm:pt modelId="{9E8F07F6-44AC-4397-A208-8388BCAE8B32}" type="sibTrans" cxnId="{69E3CC88-CA3F-48C3-A541-EA5B83B1A7A8}">
      <dgm:prSet/>
      <dgm:spPr/>
      <dgm:t>
        <a:bodyPr/>
        <a:lstStyle/>
        <a:p>
          <a:endParaRPr lang="ru-RU"/>
        </a:p>
      </dgm:t>
    </dgm:pt>
    <dgm:pt modelId="{75AC05E0-04B9-4020-B1D9-22A63DEA3B33}">
      <dgm:prSet custT="1"/>
      <dgm:spPr/>
      <dgm:t>
        <a:bodyPr/>
        <a:lstStyle/>
        <a:p>
          <a:pPr rtl="0"/>
          <a:r>
            <a:rPr lang="ru-RU" sz="1400" baseline="0" dirty="0" smtClean="0"/>
            <a:t>доходы от оказания платных услуг и компенсации затрат</a:t>
          </a:r>
        </a:p>
      </dgm:t>
    </dgm:pt>
    <dgm:pt modelId="{0E16500D-63C5-4FCE-9F7F-0ED89A6CD267}" type="parTrans" cxnId="{EFA1BEEE-AD29-4052-9E59-79D28F95E887}">
      <dgm:prSet/>
      <dgm:spPr/>
      <dgm:t>
        <a:bodyPr/>
        <a:lstStyle/>
        <a:p>
          <a:endParaRPr lang="ru-RU" dirty="0"/>
        </a:p>
      </dgm:t>
    </dgm:pt>
    <dgm:pt modelId="{ECBDC1BA-4DFD-493C-BA4E-B23782BE0C12}" type="sibTrans" cxnId="{EFA1BEEE-AD29-4052-9E59-79D28F95E887}">
      <dgm:prSet/>
      <dgm:spPr/>
      <dgm:t>
        <a:bodyPr/>
        <a:lstStyle/>
        <a:p>
          <a:endParaRPr lang="ru-RU"/>
        </a:p>
      </dgm:t>
    </dgm:pt>
    <dgm:pt modelId="{D8FCF97E-2FFE-4E43-B6B3-E7FBFB08BC28}">
      <dgm:prSet custT="1"/>
      <dgm:spPr/>
      <dgm:t>
        <a:bodyPr/>
        <a:lstStyle/>
        <a:p>
          <a:pPr algn="ctr" rtl="0"/>
          <a:r>
            <a:rPr lang="ru-RU" sz="1400" baseline="0" dirty="0" smtClean="0"/>
            <a:t>плата за негативное воздействие на окружающую среду</a:t>
          </a:r>
        </a:p>
      </dgm:t>
    </dgm:pt>
    <dgm:pt modelId="{D9A763B8-F762-4CBA-A853-9FB7FA5EC139}" type="parTrans" cxnId="{28255372-1E07-4446-8732-11FB779481DE}">
      <dgm:prSet/>
      <dgm:spPr/>
      <dgm:t>
        <a:bodyPr/>
        <a:lstStyle/>
        <a:p>
          <a:endParaRPr lang="ru-RU" dirty="0"/>
        </a:p>
      </dgm:t>
    </dgm:pt>
    <dgm:pt modelId="{FA4D17B4-0CD3-42BF-B116-0C92D6832074}" type="sibTrans" cxnId="{28255372-1E07-4446-8732-11FB779481DE}">
      <dgm:prSet/>
      <dgm:spPr/>
      <dgm:t>
        <a:bodyPr/>
        <a:lstStyle/>
        <a:p>
          <a:endParaRPr lang="ru-RU"/>
        </a:p>
      </dgm:t>
    </dgm:pt>
    <dgm:pt modelId="{F66A6380-BA4A-45C0-845F-4373AFEE9B7D}">
      <dgm:prSet custT="1"/>
      <dgm:spPr/>
      <dgm:t>
        <a:bodyPr/>
        <a:lstStyle/>
        <a:p>
          <a:pPr algn="ctr" rtl="0"/>
          <a:r>
            <a:rPr lang="ru-RU" sz="1400" baseline="0" dirty="0" smtClean="0"/>
            <a:t>штрафы</a:t>
          </a:r>
        </a:p>
      </dgm:t>
    </dgm:pt>
    <dgm:pt modelId="{950C345F-F3A1-4C1D-BE93-3FF3BE052389}" type="parTrans" cxnId="{1F56D838-E097-422A-8959-CD5E3B84EEB0}">
      <dgm:prSet/>
      <dgm:spPr/>
      <dgm:t>
        <a:bodyPr/>
        <a:lstStyle/>
        <a:p>
          <a:endParaRPr lang="ru-RU" dirty="0"/>
        </a:p>
      </dgm:t>
    </dgm:pt>
    <dgm:pt modelId="{A05D8FAD-EF54-47AA-851F-246FDCFC8D41}" type="sibTrans" cxnId="{1F56D838-E097-422A-8959-CD5E3B84EEB0}">
      <dgm:prSet/>
      <dgm:spPr/>
      <dgm:t>
        <a:bodyPr/>
        <a:lstStyle/>
        <a:p>
          <a:endParaRPr lang="ru-RU"/>
        </a:p>
      </dgm:t>
    </dgm:pt>
    <dgm:pt modelId="{44A403DD-6AB7-49B4-8187-2D4A79317502}">
      <dgm:prSet custT="1"/>
      <dgm:spPr/>
      <dgm:t>
        <a:bodyPr/>
        <a:lstStyle/>
        <a:p>
          <a:pPr algn="ctr" rtl="0"/>
          <a:r>
            <a:rPr lang="ru-RU" sz="1400" baseline="0" dirty="0" smtClean="0"/>
            <a:t>прочие доходы</a:t>
          </a:r>
        </a:p>
      </dgm:t>
    </dgm:pt>
    <dgm:pt modelId="{BA95AB08-76AD-4210-943A-2108EC5D910D}" type="parTrans" cxnId="{A91F29CB-AEB8-4910-BD78-C823CCE2A72E}">
      <dgm:prSet/>
      <dgm:spPr/>
      <dgm:t>
        <a:bodyPr/>
        <a:lstStyle/>
        <a:p>
          <a:endParaRPr lang="ru-RU" dirty="0"/>
        </a:p>
      </dgm:t>
    </dgm:pt>
    <dgm:pt modelId="{B9F90C21-C12A-4965-9352-6A9A7314C581}" type="sibTrans" cxnId="{A91F29CB-AEB8-4910-BD78-C823CCE2A72E}">
      <dgm:prSet/>
      <dgm:spPr/>
      <dgm:t>
        <a:bodyPr/>
        <a:lstStyle/>
        <a:p>
          <a:endParaRPr lang="ru-RU"/>
        </a:p>
      </dgm:t>
    </dgm:pt>
    <dgm:pt modelId="{B5D62CB3-69E2-470D-8F01-374B9F2A8587}">
      <dgm:prSet custT="1"/>
      <dgm:spPr/>
      <dgm:t>
        <a:bodyPr/>
        <a:lstStyle/>
        <a:p>
          <a:r>
            <a:rPr lang="ru-RU" sz="1600" baseline="0" dirty="0" smtClean="0"/>
            <a:t>субвенции</a:t>
          </a:r>
        </a:p>
      </dgm:t>
    </dgm:pt>
    <dgm:pt modelId="{2E43AB80-CB59-4033-AEEE-922080FA4415}" type="parTrans" cxnId="{E4658203-5BDA-426F-AAA4-055536FFFAFC}">
      <dgm:prSet/>
      <dgm:spPr/>
      <dgm:t>
        <a:bodyPr/>
        <a:lstStyle/>
        <a:p>
          <a:endParaRPr lang="ru-RU" dirty="0"/>
        </a:p>
      </dgm:t>
    </dgm:pt>
    <dgm:pt modelId="{4E6AE01B-B963-416F-9079-9DC1BDCA26EE}" type="sibTrans" cxnId="{E4658203-5BDA-426F-AAA4-055536FFFAFC}">
      <dgm:prSet/>
      <dgm:spPr/>
      <dgm:t>
        <a:bodyPr/>
        <a:lstStyle/>
        <a:p>
          <a:endParaRPr lang="ru-RU"/>
        </a:p>
      </dgm:t>
    </dgm:pt>
    <dgm:pt modelId="{AD95E2B8-B7B1-43AE-AF23-4B75D19BC1C1}">
      <dgm:prSet custT="1"/>
      <dgm:spPr/>
      <dgm:t>
        <a:bodyPr/>
        <a:lstStyle/>
        <a:p>
          <a:r>
            <a:rPr lang="ru-RU" sz="1600" baseline="0" dirty="0" smtClean="0"/>
            <a:t>иные межбюджетные трансферты</a:t>
          </a:r>
        </a:p>
      </dgm:t>
    </dgm:pt>
    <dgm:pt modelId="{C3C29796-C814-4546-A1D2-19751C63A779}" type="parTrans" cxnId="{E336F051-9531-4227-AAD4-751F788458FD}">
      <dgm:prSet/>
      <dgm:spPr/>
      <dgm:t>
        <a:bodyPr/>
        <a:lstStyle/>
        <a:p>
          <a:endParaRPr lang="ru-RU" dirty="0"/>
        </a:p>
      </dgm:t>
    </dgm:pt>
    <dgm:pt modelId="{00A3874C-302A-4800-9780-EB0F94E313EA}" type="sibTrans" cxnId="{E336F051-9531-4227-AAD4-751F788458FD}">
      <dgm:prSet/>
      <dgm:spPr/>
      <dgm:t>
        <a:bodyPr/>
        <a:lstStyle/>
        <a:p>
          <a:endParaRPr lang="ru-RU"/>
        </a:p>
      </dgm:t>
    </dgm:pt>
    <dgm:pt modelId="{8043198C-3C63-461C-9713-5B8C9D1CE21E}" type="pres">
      <dgm:prSet presAssocID="{6572EA40-C835-46FF-9F1C-7FEE1AC4715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691E7A9-1E38-4FBB-AF77-A3431DA7ED51}" type="pres">
      <dgm:prSet presAssocID="{6082D015-E653-4D9B-9D29-47F23EC6E37C}" presName="root" presStyleCnt="0"/>
      <dgm:spPr/>
    </dgm:pt>
    <dgm:pt modelId="{BD3D9EA5-8A50-4A6C-B78F-3E0635FE23A7}" type="pres">
      <dgm:prSet presAssocID="{6082D015-E653-4D9B-9D29-47F23EC6E37C}" presName="rootComposite" presStyleCnt="0"/>
      <dgm:spPr/>
    </dgm:pt>
    <dgm:pt modelId="{406C9ABA-1CF7-4BF0-8B75-EF5210CFFC42}" type="pres">
      <dgm:prSet presAssocID="{6082D015-E653-4D9B-9D29-47F23EC6E37C}" presName="rootText" presStyleLbl="node1" presStyleIdx="0" presStyleCnt="3" custScaleY="65043"/>
      <dgm:spPr/>
      <dgm:t>
        <a:bodyPr/>
        <a:lstStyle/>
        <a:p>
          <a:endParaRPr lang="ru-RU"/>
        </a:p>
      </dgm:t>
    </dgm:pt>
    <dgm:pt modelId="{43D0D6F9-1CB7-45B5-A73E-C729FEFC7954}" type="pres">
      <dgm:prSet presAssocID="{6082D015-E653-4D9B-9D29-47F23EC6E37C}" presName="rootConnector" presStyleLbl="node1" presStyleIdx="0" presStyleCnt="3"/>
      <dgm:spPr/>
      <dgm:t>
        <a:bodyPr/>
        <a:lstStyle/>
        <a:p>
          <a:endParaRPr lang="ru-RU"/>
        </a:p>
      </dgm:t>
    </dgm:pt>
    <dgm:pt modelId="{57AE6F88-6164-4023-9309-CB634DD7C109}" type="pres">
      <dgm:prSet presAssocID="{6082D015-E653-4D9B-9D29-47F23EC6E37C}" presName="childShape" presStyleCnt="0"/>
      <dgm:spPr/>
    </dgm:pt>
    <dgm:pt modelId="{7B8F95B8-D129-4F90-8FD6-988E7B46D590}" type="pres">
      <dgm:prSet presAssocID="{92B6A860-FA91-4868-B31D-6057B9AB282C}" presName="Name13" presStyleLbl="parChTrans1D2" presStyleIdx="0" presStyleCnt="16"/>
      <dgm:spPr/>
      <dgm:t>
        <a:bodyPr/>
        <a:lstStyle/>
        <a:p>
          <a:endParaRPr lang="ru-RU"/>
        </a:p>
      </dgm:t>
    </dgm:pt>
    <dgm:pt modelId="{4E8B9770-6359-46D3-B61D-D986DBF01BB1}" type="pres">
      <dgm:prSet presAssocID="{BFB7188D-6DF1-4374-A202-824E8B8FAA90}" presName="childText" presStyleLbl="bgAcc1" presStyleIdx="0" presStyleCnt="16" custScaleX="114005" custScaleY="546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666AD-D3F2-44CE-A103-49086F095573}" type="pres">
      <dgm:prSet presAssocID="{D15F6902-50DF-4CBE-A5B4-CAFD45001CCB}" presName="Name13" presStyleLbl="parChTrans1D2" presStyleIdx="1" presStyleCnt="16"/>
      <dgm:spPr/>
      <dgm:t>
        <a:bodyPr/>
        <a:lstStyle/>
        <a:p>
          <a:endParaRPr lang="ru-RU"/>
        </a:p>
      </dgm:t>
    </dgm:pt>
    <dgm:pt modelId="{BDF1A57A-58C2-4AB7-8E57-4609F1B198F0}" type="pres">
      <dgm:prSet presAssocID="{E6BA1750-270D-48A1-81FD-ED28FA45AFC8}" presName="childText" presStyleLbl="bgAcc1" presStyleIdx="1" presStyleCnt="16" custScaleX="116424" custScaleY="1102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2E6CAB-9C9D-4C07-98BB-7003D1FCCBF9}" type="pres">
      <dgm:prSet presAssocID="{2C40010B-04E8-4A8D-8065-2651E82E8E92}" presName="Name13" presStyleLbl="parChTrans1D2" presStyleIdx="2" presStyleCnt="16"/>
      <dgm:spPr/>
      <dgm:t>
        <a:bodyPr/>
        <a:lstStyle/>
        <a:p>
          <a:endParaRPr lang="ru-RU"/>
        </a:p>
      </dgm:t>
    </dgm:pt>
    <dgm:pt modelId="{B16833AE-65A3-49A6-97F5-1AC6D02791A4}" type="pres">
      <dgm:prSet presAssocID="{0C096A57-7576-4B49-A36D-CAD647F4F1D3}" presName="childText" presStyleLbl="bgAcc1" presStyleIdx="2" presStyleCnt="16" custScaleX="119724" custScaleY="50310" custLinFactNeighborX="-1045" custLinFactNeighborY="-8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55EACA-1753-4133-A668-0F6915DA27EC}" type="pres">
      <dgm:prSet presAssocID="{1C894379-9F55-4518-8FA0-63F9919E80A1}" presName="Name13" presStyleLbl="parChTrans1D2" presStyleIdx="3" presStyleCnt="16"/>
      <dgm:spPr/>
      <dgm:t>
        <a:bodyPr/>
        <a:lstStyle/>
        <a:p>
          <a:endParaRPr lang="ru-RU"/>
        </a:p>
      </dgm:t>
    </dgm:pt>
    <dgm:pt modelId="{76F7B34E-9995-47FC-A826-7D25D7328A2A}" type="pres">
      <dgm:prSet presAssocID="{D9BB9032-42EF-4B0E-ACE0-0B6507DE3B99}" presName="childText" presStyleLbl="bgAcc1" presStyleIdx="3" presStyleCnt="16" custScaleX="117634" custScaleY="64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C47027-E400-421B-9F90-86B520789D40}" type="pres">
      <dgm:prSet presAssocID="{8810E93C-07F1-4343-89F4-8750D648E1BC}" presName="Name13" presStyleLbl="parChTrans1D2" presStyleIdx="4" presStyleCnt="16"/>
      <dgm:spPr/>
      <dgm:t>
        <a:bodyPr/>
        <a:lstStyle/>
        <a:p>
          <a:endParaRPr lang="ru-RU"/>
        </a:p>
      </dgm:t>
    </dgm:pt>
    <dgm:pt modelId="{024CDAED-ED9E-43E5-84D0-3DFB0B05F87C}" type="pres">
      <dgm:prSet presAssocID="{8C845D9F-3A5F-4A4B-8EAE-69BA526493C7}" presName="childText" presStyleLbl="bgAcc1" presStyleIdx="4" presStyleCnt="16" custScaleX="117634" custScaleY="577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340FA-52F5-4658-B038-3D2495F931E6}" type="pres">
      <dgm:prSet presAssocID="{80825058-62CE-43A0-B63B-C01BD97DBB38}" presName="root" presStyleCnt="0"/>
      <dgm:spPr/>
    </dgm:pt>
    <dgm:pt modelId="{8501FFDA-3A40-4944-A162-EDCD9B8466BC}" type="pres">
      <dgm:prSet presAssocID="{80825058-62CE-43A0-B63B-C01BD97DBB38}" presName="rootComposite" presStyleCnt="0"/>
      <dgm:spPr/>
    </dgm:pt>
    <dgm:pt modelId="{9B99371A-C413-494B-A8CF-A40F42F14329}" type="pres">
      <dgm:prSet presAssocID="{80825058-62CE-43A0-B63B-C01BD97DBB38}" presName="rootText" presStyleLbl="node1" presStyleIdx="1" presStyleCnt="3" custScaleY="53571"/>
      <dgm:spPr/>
      <dgm:t>
        <a:bodyPr/>
        <a:lstStyle/>
        <a:p>
          <a:endParaRPr lang="ru-RU"/>
        </a:p>
      </dgm:t>
    </dgm:pt>
    <dgm:pt modelId="{32333D03-27B1-4433-84D7-689B644367C8}" type="pres">
      <dgm:prSet presAssocID="{80825058-62CE-43A0-B63B-C01BD97DBB38}" presName="rootConnector" presStyleLbl="node1" presStyleIdx="1" presStyleCnt="3"/>
      <dgm:spPr/>
      <dgm:t>
        <a:bodyPr/>
        <a:lstStyle/>
        <a:p>
          <a:endParaRPr lang="ru-RU"/>
        </a:p>
      </dgm:t>
    </dgm:pt>
    <dgm:pt modelId="{15DD11AF-D080-472B-914A-E1B2B5FDE6BD}" type="pres">
      <dgm:prSet presAssocID="{80825058-62CE-43A0-B63B-C01BD97DBB38}" presName="childShape" presStyleCnt="0"/>
      <dgm:spPr/>
    </dgm:pt>
    <dgm:pt modelId="{9CD7EC94-3DD4-44B1-8BC3-3E7B60A69C75}" type="pres">
      <dgm:prSet presAssocID="{8C72D9E3-4EA1-4686-9624-5DB000B18C6B}" presName="Name13" presStyleLbl="parChTrans1D2" presStyleIdx="5" presStyleCnt="16"/>
      <dgm:spPr/>
      <dgm:t>
        <a:bodyPr/>
        <a:lstStyle/>
        <a:p>
          <a:endParaRPr lang="ru-RU"/>
        </a:p>
      </dgm:t>
    </dgm:pt>
    <dgm:pt modelId="{58D1CBE7-56E4-40EE-84CF-2F60B9FCB3F8}" type="pres">
      <dgm:prSet presAssocID="{69F6BDD9-057F-4E70-9345-ECD99B3C8905}" presName="childText" presStyleLbl="bgAcc1" presStyleIdx="5" presStyleCnt="16" custScaleX="119715" custScaleY="516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038192-D031-4383-AC5A-3FD95FC11DA0}" type="pres">
      <dgm:prSet presAssocID="{53140C71-7862-456B-B743-197F3E5E0943}" presName="Name13" presStyleLbl="parChTrans1D2" presStyleIdx="6" presStyleCnt="16"/>
      <dgm:spPr/>
      <dgm:t>
        <a:bodyPr/>
        <a:lstStyle/>
        <a:p>
          <a:endParaRPr lang="ru-RU"/>
        </a:p>
      </dgm:t>
    </dgm:pt>
    <dgm:pt modelId="{6D4A73EA-C5E5-4C84-B775-AE5BA74287DD}" type="pres">
      <dgm:prSet presAssocID="{6B25FBCF-5DE5-4CB8-B619-355BAFB621D5}" presName="childText" presStyleLbl="bgAcc1" presStyleIdx="6" presStyleCnt="16" custScaleX="120924" custScaleY="544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A4F7E1-0017-4534-AA4B-AA40FF0C3A0B}" type="pres">
      <dgm:prSet presAssocID="{FB4497FF-1D56-4C07-B086-1FDEA96FF20D}" presName="Name13" presStyleLbl="parChTrans1D2" presStyleIdx="7" presStyleCnt="16"/>
      <dgm:spPr/>
      <dgm:t>
        <a:bodyPr/>
        <a:lstStyle/>
        <a:p>
          <a:endParaRPr lang="ru-RU"/>
        </a:p>
      </dgm:t>
    </dgm:pt>
    <dgm:pt modelId="{44D32948-9745-4353-8404-FF6FA9A25364}" type="pres">
      <dgm:prSet presAssocID="{589C27FF-DBED-4CE3-823C-78BA90A0783E}" presName="childText" presStyleLbl="bgAcc1" presStyleIdx="7" presStyleCnt="16" custScaleX="121779" custScaleY="32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7F844-AD66-4C0F-AE93-96D5D3F4629C}" type="pres">
      <dgm:prSet presAssocID="{0E16500D-63C5-4FCE-9F7F-0ED89A6CD267}" presName="Name13" presStyleLbl="parChTrans1D2" presStyleIdx="8" presStyleCnt="16"/>
      <dgm:spPr/>
      <dgm:t>
        <a:bodyPr/>
        <a:lstStyle/>
        <a:p>
          <a:endParaRPr lang="ru-RU"/>
        </a:p>
      </dgm:t>
    </dgm:pt>
    <dgm:pt modelId="{D29DC84A-4500-4581-A2F8-5A5919124CE8}" type="pres">
      <dgm:prSet presAssocID="{75AC05E0-04B9-4020-B1D9-22A63DEA3B33}" presName="childText" presStyleLbl="bgAcc1" presStyleIdx="8" presStyleCnt="16" custScaleX="123695" custScaleY="648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3EECE4-2E28-4A46-8236-68587174FB8A}" type="pres">
      <dgm:prSet presAssocID="{D9A763B8-F762-4CBA-A853-9FB7FA5EC139}" presName="Name13" presStyleLbl="parChTrans1D2" presStyleIdx="9" presStyleCnt="16"/>
      <dgm:spPr/>
      <dgm:t>
        <a:bodyPr/>
        <a:lstStyle/>
        <a:p>
          <a:endParaRPr lang="ru-RU"/>
        </a:p>
      </dgm:t>
    </dgm:pt>
    <dgm:pt modelId="{2E61672E-0257-4077-9C5F-7422254ED5C7}" type="pres">
      <dgm:prSet presAssocID="{D8FCF97E-2FFE-4E43-B6B3-E7FBFB08BC28}" presName="childText" presStyleLbl="bgAcc1" presStyleIdx="9" presStyleCnt="16" custScaleX="122643" custScaleY="655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16FBAE-E3BE-4583-A5B0-8B55DDF2F296}" type="pres">
      <dgm:prSet presAssocID="{950C345F-F3A1-4C1D-BE93-3FF3BE052389}" presName="Name13" presStyleLbl="parChTrans1D2" presStyleIdx="10" presStyleCnt="16"/>
      <dgm:spPr/>
      <dgm:t>
        <a:bodyPr/>
        <a:lstStyle/>
        <a:p>
          <a:endParaRPr lang="ru-RU"/>
        </a:p>
      </dgm:t>
    </dgm:pt>
    <dgm:pt modelId="{869A35ED-FFB1-442F-81FC-BEB13A0C4F5B}" type="pres">
      <dgm:prSet presAssocID="{F66A6380-BA4A-45C0-845F-4373AFEE9B7D}" presName="childText" presStyleLbl="bgAcc1" presStyleIdx="10" presStyleCnt="16" custScaleX="120924" custScaleY="414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56EB41-244A-477D-B2C4-92F72FB81EF6}" type="pres">
      <dgm:prSet presAssocID="{BA95AB08-76AD-4210-943A-2108EC5D910D}" presName="Name13" presStyleLbl="parChTrans1D2" presStyleIdx="11" presStyleCnt="16"/>
      <dgm:spPr/>
      <dgm:t>
        <a:bodyPr/>
        <a:lstStyle/>
        <a:p>
          <a:endParaRPr lang="ru-RU"/>
        </a:p>
      </dgm:t>
    </dgm:pt>
    <dgm:pt modelId="{1E124B68-C725-4B03-A2A4-3E83AAB4BFBD}" type="pres">
      <dgm:prSet presAssocID="{44A403DD-6AB7-49B4-8187-2D4A79317502}" presName="childText" presStyleLbl="bgAcc1" presStyleIdx="11" presStyleCnt="16" custScaleX="122134" custScaleY="358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2B8F71-202A-4413-9EF6-25144300E628}" type="pres">
      <dgm:prSet presAssocID="{290AB156-3B81-4F7B-9C2C-57D13DE7FBF0}" presName="root" presStyleCnt="0"/>
      <dgm:spPr/>
    </dgm:pt>
    <dgm:pt modelId="{EECD5629-A0D0-482C-9E94-F6B55AE3E21A}" type="pres">
      <dgm:prSet presAssocID="{290AB156-3B81-4F7B-9C2C-57D13DE7FBF0}" presName="rootComposite" presStyleCnt="0"/>
      <dgm:spPr/>
    </dgm:pt>
    <dgm:pt modelId="{0B4ACFF0-9FC3-48ED-B7E3-48BBAEFCB16D}" type="pres">
      <dgm:prSet presAssocID="{290AB156-3B81-4F7B-9C2C-57D13DE7FBF0}" presName="rootText" presStyleLbl="node1" presStyleIdx="2" presStyleCnt="3" custScaleX="109298" custScaleY="61781"/>
      <dgm:spPr/>
      <dgm:t>
        <a:bodyPr/>
        <a:lstStyle/>
        <a:p>
          <a:endParaRPr lang="ru-RU"/>
        </a:p>
      </dgm:t>
    </dgm:pt>
    <dgm:pt modelId="{6DE1F59C-139E-4336-84B8-A7A7D619D7C8}" type="pres">
      <dgm:prSet presAssocID="{290AB156-3B81-4F7B-9C2C-57D13DE7FBF0}" presName="rootConnector" presStyleLbl="node1" presStyleIdx="2" presStyleCnt="3"/>
      <dgm:spPr/>
      <dgm:t>
        <a:bodyPr/>
        <a:lstStyle/>
        <a:p>
          <a:endParaRPr lang="ru-RU"/>
        </a:p>
      </dgm:t>
    </dgm:pt>
    <dgm:pt modelId="{B398F4D3-279D-487B-A67E-8A60F6D8FC4A}" type="pres">
      <dgm:prSet presAssocID="{290AB156-3B81-4F7B-9C2C-57D13DE7FBF0}" presName="childShape" presStyleCnt="0"/>
      <dgm:spPr/>
    </dgm:pt>
    <dgm:pt modelId="{59325313-56EF-40E8-AA52-2579B3E4FD8A}" type="pres">
      <dgm:prSet presAssocID="{97003CB6-E27D-4A4E-880F-9BC100F38199}" presName="Name13" presStyleLbl="parChTrans1D2" presStyleIdx="12" presStyleCnt="16"/>
      <dgm:spPr/>
      <dgm:t>
        <a:bodyPr/>
        <a:lstStyle/>
        <a:p>
          <a:endParaRPr lang="ru-RU"/>
        </a:p>
      </dgm:t>
    </dgm:pt>
    <dgm:pt modelId="{896E493A-F002-4B73-8B68-5E8D850BE1DB}" type="pres">
      <dgm:prSet presAssocID="{41BCC5AB-92F1-4B1E-89E3-10AAF7858726}" presName="childText" presStyleLbl="bgAcc1" presStyleIdx="12" presStyleCnt="16" custScaleX="118113" custScaleY="55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5803D1-209C-4940-9DC0-AF6FDBC00748}" type="pres">
      <dgm:prSet presAssocID="{18BC6A70-B597-46C8-BF04-81B63CC3B2DE}" presName="Name13" presStyleLbl="parChTrans1D2" presStyleIdx="13" presStyleCnt="16"/>
      <dgm:spPr/>
      <dgm:t>
        <a:bodyPr/>
        <a:lstStyle/>
        <a:p>
          <a:endParaRPr lang="ru-RU"/>
        </a:p>
      </dgm:t>
    </dgm:pt>
    <dgm:pt modelId="{6CF6D944-2756-423E-8827-319CB588CBE2}" type="pres">
      <dgm:prSet presAssocID="{2CDD3FE3-50D3-436E-9F78-9FEF19B7C844}" presName="childText" presStyleLbl="bgAcc1" presStyleIdx="13" presStyleCnt="16" custScaleX="116903" custScaleY="53377" custLinFactNeighborX="24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858E3E-D4E0-4D2A-8D3A-DE34321605A9}" type="pres">
      <dgm:prSet presAssocID="{2E43AB80-CB59-4033-AEEE-922080FA4415}" presName="Name13" presStyleLbl="parChTrans1D2" presStyleIdx="14" presStyleCnt="16"/>
      <dgm:spPr/>
      <dgm:t>
        <a:bodyPr/>
        <a:lstStyle/>
        <a:p>
          <a:endParaRPr lang="ru-RU"/>
        </a:p>
      </dgm:t>
    </dgm:pt>
    <dgm:pt modelId="{DC0C00AB-0E8F-4C1E-8587-D3CA7F7330E3}" type="pres">
      <dgm:prSet presAssocID="{B5D62CB3-69E2-470D-8F01-374B9F2A8587}" presName="childText" presStyleLbl="bgAcc1" presStyleIdx="14" presStyleCnt="16" custScaleX="116939" custScaleY="553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09FFA9-9D0A-4539-9FF1-4033310A3717}" type="pres">
      <dgm:prSet presAssocID="{C3C29796-C814-4546-A1D2-19751C63A779}" presName="Name13" presStyleLbl="parChTrans1D2" presStyleIdx="15" presStyleCnt="16"/>
      <dgm:spPr/>
      <dgm:t>
        <a:bodyPr/>
        <a:lstStyle/>
        <a:p>
          <a:endParaRPr lang="ru-RU"/>
        </a:p>
      </dgm:t>
    </dgm:pt>
    <dgm:pt modelId="{1A1B5E25-EF80-446C-9076-D1A7D97642EF}" type="pres">
      <dgm:prSet presAssocID="{AD95E2B8-B7B1-43AE-AF23-4B75D19BC1C1}" presName="childText" presStyleLbl="bgAcc1" presStyleIdx="15" presStyleCnt="16" custScaleX="116280" custScaleY="862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6D3847-B236-4955-9FCB-C84B2816BFCB}" type="presOf" srcId="{C3C29796-C814-4546-A1D2-19751C63A779}" destId="{2709FFA9-9D0A-4539-9FF1-4033310A3717}" srcOrd="0" destOrd="0" presId="urn:microsoft.com/office/officeart/2005/8/layout/hierarchy3"/>
    <dgm:cxn modelId="{5D789CF8-0140-457F-BBD7-14982C65A47C}" srcId="{6572EA40-C835-46FF-9F1C-7FEE1AC4715F}" destId="{6082D015-E653-4D9B-9D29-47F23EC6E37C}" srcOrd="0" destOrd="0" parTransId="{B7C091B5-2B21-4818-961E-49CF4DBE47B4}" sibTransId="{FA5A9935-2466-4A96-871F-80241066CB48}"/>
    <dgm:cxn modelId="{EFA1BEEE-AD29-4052-9E59-79D28F95E887}" srcId="{80825058-62CE-43A0-B63B-C01BD97DBB38}" destId="{75AC05E0-04B9-4020-B1D9-22A63DEA3B33}" srcOrd="3" destOrd="0" parTransId="{0E16500D-63C5-4FCE-9F7F-0ED89A6CD267}" sibTransId="{ECBDC1BA-4DFD-493C-BA4E-B23782BE0C12}"/>
    <dgm:cxn modelId="{CDD6C964-C56E-4C82-B70F-DBF120FE6D8B}" type="presOf" srcId="{D15F6902-50DF-4CBE-A5B4-CAFD45001CCB}" destId="{D19666AD-D3F2-44CE-A103-49086F095573}" srcOrd="0" destOrd="0" presId="urn:microsoft.com/office/officeart/2005/8/layout/hierarchy3"/>
    <dgm:cxn modelId="{678273E1-D9D1-4D2C-9471-6B6F71C33038}" type="presOf" srcId="{44A403DD-6AB7-49B4-8187-2D4A79317502}" destId="{1E124B68-C725-4B03-A2A4-3E83AAB4BFBD}" srcOrd="0" destOrd="0" presId="urn:microsoft.com/office/officeart/2005/8/layout/hierarchy3"/>
    <dgm:cxn modelId="{2C54B4FA-8636-4D5E-9BBF-E94B799F6C70}" type="presOf" srcId="{BFB7188D-6DF1-4374-A202-824E8B8FAA90}" destId="{4E8B9770-6359-46D3-B61D-D986DBF01BB1}" srcOrd="0" destOrd="0" presId="urn:microsoft.com/office/officeart/2005/8/layout/hierarchy3"/>
    <dgm:cxn modelId="{B6AAE3A2-A73A-47D0-B811-F06133534768}" type="presOf" srcId="{2E43AB80-CB59-4033-AEEE-922080FA4415}" destId="{C3858E3E-D4E0-4D2A-8D3A-DE34321605A9}" srcOrd="0" destOrd="0" presId="urn:microsoft.com/office/officeart/2005/8/layout/hierarchy3"/>
    <dgm:cxn modelId="{94F1ECA3-6364-4A4F-B01E-235518D12B40}" type="presOf" srcId="{950C345F-F3A1-4C1D-BE93-3FF3BE052389}" destId="{4A16FBAE-E3BE-4583-A5B0-8B55DDF2F296}" srcOrd="0" destOrd="0" presId="urn:microsoft.com/office/officeart/2005/8/layout/hierarchy3"/>
    <dgm:cxn modelId="{F9E277E3-AB51-46A3-995B-7A01DAE61109}" type="presOf" srcId="{75AC05E0-04B9-4020-B1D9-22A63DEA3B33}" destId="{D29DC84A-4500-4581-A2F8-5A5919124CE8}" srcOrd="0" destOrd="0" presId="urn:microsoft.com/office/officeart/2005/8/layout/hierarchy3"/>
    <dgm:cxn modelId="{289DBBF1-7122-4B4A-8BD1-8F98A8B3A7B0}" srcId="{290AB156-3B81-4F7B-9C2C-57D13DE7FBF0}" destId="{2CDD3FE3-50D3-436E-9F78-9FEF19B7C844}" srcOrd="1" destOrd="0" parTransId="{18BC6A70-B597-46C8-BF04-81B63CC3B2DE}" sibTransId="{3F1A4C80-D78A-4FC1-B31C-AF8F1131D25A}"/>
    <dgm:cxn modelId="{2204360C-AAD4-432E-9B9D-E73EF84E283A}" type="presOf" srcId="{53140C71-7862-456B-B743-197F3E5E0943}" destId="{3A038192-D031-4383-AC5A-3FD95FC11DA0}" srcOrd="0" destOrd="0" presId="urn:microsoft.com/office/officeart/2005/8/layout/hierarchy3"/>
    <dgm:cxn modelId="{4A7D7504-AF32-48FF-9DF5-39FE8B2DAFBC}" type="presOf" srcId="{0C096A57-7576-4B49-A36D-CAD647F4F1D3}" destId="{B16833AE-65A3-49A6-97F5-1AC6D02791A4}" srcOrd="0" destOrd="0" presId="urn:microsoft.com/office/officeart/2005/8/layout/hierarchy3"/>
    <dgm:cxn modelId="{FEB400B5-E13C-444A-A5AF-E8978866D0E0}" type="presOf" srcId="{92B6A860-FA91-4868-B31D-6057B9AB282C}" destId="{7B8F95B8-D129-4F90-8FD6-988E7B46D590}" srcOrd="0" destOrd="0" presId="urn:microsoft.com/office/officeart/2005/8/layout/hierarchy3"/>
    <dgm:cxn modelId="{9F5BD4AE-167D-4ADC-A3D2-AB6E32B24886}" srcId="{6082D015-E653-4D9B-9D29-47F23EC6E37C}" destId="{8C845D9F-3A5F-4A4B-8EAE-69BA526493C7}" srcOrd="4" destOrd="0" parTransId="{8810E93C-07F1-4343-89F4-8750D648E1BC}" sibTransId="{C1EA6C8A-3761-455D-89E0-65A5A10FF642}"/>
    <dgm:cxn modelId="{A78E303E-75E0-4E6F-94CE-DF57F0EF0F18}" type="presOf" srcId="{D9BB9032-42EF-4B0E-ACE0-0B6507DE3B99}" destId="{76F7B34E-9995-47FC-A826-7D25D7328A2A}" srcOrd="0" destOrd="0" presId="urn:microsoft.com/office/officeart/2005/8/layout/hierarchy3"/>
    <dgm:cxn modelId="{6193E4FD-6EB5-4A82-B2D2-3E11831C39EB}" type="presOf" srcId="{6082D015-E653-4D9B-9D29-47F23EC6E37C}" destId="{43D0D6F9-1CB7-45B5-A73E-C729FEFC7954}" srcOrd="1" destOrd="0" presId="urn:microsoft.com/office/officeart/2005/8/layout/hierarchy3"/>
    <dgm:cxn modelId="{A91F29CB-AEB8-4910-BD78-C823CCE2A72E}" srcId="{80825058-62CE-43A0-B63B-C01BD97DBB38}" destId="{44A403DD-6AB7-49B4-8187-2D4A79317502}" srcOrd="6" destOrd="0" parTransId="{BA95AB08-76AD-4210-943A-2108EC5D910D}" sibTransId="{B9F90C21-C12A-4965-9352-6A9A7314C581}"/>
    <dgm:cxn modelId="{C1A6FFB4-FB09-4B9B-A6F9-D50599AC0CBB}" type="presOf" srcId="{8C72D9E3-4EA1-4686-9624-5DB000B18C6B}" destId="{9CD7EC94-3DD4-44B1-8BC3-3E7B60A69C75}" srcOrd="0" destOrd="0" presId="urn:microsoft.com/office/officeart/2005/8/layout/hierarchy3"/>
    <dgm:cxn modelId="{791EB65B-D17C-46A0-9B7B-D39500564EAD}" type="presOf" srcId="{B5D62CB3-69E2-470D-8F01-374B9F2A8587}" destId="{DC0C00AB-0E8F-4C1E-8587-D3CA7F7330E3}" srcOrd="0" destOrd="0" presId="urn:microsoft.com/office/officeart/2005/8/layout/hierarchy3"/>
    <dgm:cxn modelId="{3DB84445-F1A9-4EDF-872A-E56689EE7399}" type="presOf" srcId="{8C845D9F-3A5F-4A4B-8EAE-69BA526493C7}" destId="{024CDAED-ED9E-43E5-84D0-3DFB0B05F87C}" srcOrd="0" destOrd="0" presId="urn:microsoft.com/office/officeart/2005/8/layout/hierarchy3"/>
    <dgm:cxn modelId="{9D50F5C2-1189-42D3-B8E6-C8E9C426FFA0}" type="presOf" srcId="{0E16500D-63C5-4FCE-9F7F-0ED89A6CD267}" destId="{3767F844-AD66-4C0F-AE93-96D5D3F4629C}" srcOrd="0" destOrd="0" presId="urn:microsoft.com/office/officeart/2005/8/layout/hierarchy3"/>
    <dgm:cxn modelId="{87B22F96-4268-4A43-B514-D5B67C55D1DB}" type="presOf" srcId="{290AB156-3B81-4F7B-9C2C-57D13DE7FBF0}" destId="{6DE1F59C-139E-4336-84B8-A7A7D619D7C8}" srcOrd="1" destOrd="0" presId="urn:microsoft.com/office/officeart/2005/8/layout/hierarchy3"/>
    <dgm:cxn modelId="{69E3CC88-CA3F-48C3-A541-EA5B83B1A7A8}" srcId="{80825058-62CE-43A0-B63B-C01BD97DBB38}" destId="{6B25FBCF-5DE5-4CB8-B619-355BAFB621D5}" srcOrd="1" destOrd="0" parTransId="{53140C71-7862-456B-B743-197F3E5E0943}" sibTransId="{9E8F07F6-44AC-4397-A208-8388BCAE8B32}"/>
    <dgm:cxn modelId="{E336F051-9531-4227-AAD4-751F788458FD}" srcId="{290AB156-3B81-4F7B-9C2C-57D13DE7FBF0}" destId="{AD95E2B8-B7B1-43AE-AF23-4B75D19BC1C1}" srcOrd="3" destOrd="0" parTransId="{C3C29796-C814-4546-A1D2-19751C63A779}" sibTransId="{00A3874C-302A-4800-9780-EB0F94E313EA}"/>
    <dgm:cxn modelId="{A470A78F-63E8-4557-BDB1-FB4B794695DC}" type="presOf" srcId="{6B25FBCF-5DE5-4CB8-B619-355BAFB621D5}" destId="{6D4A73EA-C5E5-4C84-B775-AE5BA74287DD}" srcOrd="0" destOrd="0" presId="urn:microsoft.com/office/officeart/2005/8/layout/hierarchy3"/>
    <dgm:cxn modelId="{C98E46EB-9DCB-4E40-BDF5-892C9A90007E}" srcId="{6082D015-E653-4D9B-9D29-47F23EC6E37C}" destId="{E6BA1750-270D-48A1-81FD-ED28FA45AFC8}" srcOrd="1" destOrd="0" parTransId="{D15F6902-50DF-4CBE-A5B4-CAFD45001CCB}" sibTransId="{9123B484-1550-4D52-8CBC-0284D7C8DD0B}"/>
    <dgm:cxn modelId="{F3145ABD-616A-4813-845D-AD71306F09F7}" type="presOf" srcId="{18BC6A70-B597-46C8-BF04-81B63CC3B2DE}" destId="{BA5803D1-209C-4940-9DC0-AF6FDBC00748}" srcOrd="0" destOrd="0" presId="urn:microsoft.com/office/officeart/2005/8/layout/hierarchy3"/>
    <dgm:cxn modelId="{1F56D838-E097-422A-8959-CD5E3B84EEB0}" srcId="{80825058-62CE-43A0-B63B-C01BD97DBB38}" destId="{F66A6380-BA4A-45C0-845F-4373AFEE9B7D}" srcOrd="5" destOrd="0" parTransId="{950C345F-F3A1-4C1D-BE93-3FF3BE052389}" sibTransId="{A05D8FAD-EF54-47AA-851F-246FDCFC8D41}"/>
    <dgm:cxn modelId="{06686736-6532-4BAE-902A-EC191A7E3038}" type="presOf" srcId="{8810E93C-07F1-4343-89F4-8750D648E1BC}" destId="{34C47027-E400-421B-9F90-86B520789D40}" srcOrd="0" destOrd="0" presId="urn:microsoft.com/office/officeart/2005/8/layout/hierarchy3"/>
    <dgm:cxn modelId="{8698EE7B-EAB0-4DDF-92A1-BE2CB177D7A1}" srcId="{6082D015-E653-4D9B-9D29-47F23EC6E37C}" destId="{BFB7188D-6DF1-4374-A202-824E8B8FAA90}" srcOrd="0" destOrd="0" parTransId="{92B6A860-FA91-4868-B31D-6057B9AB282C}" sibTransId="{1AE453BA-9E98-48C8-BA44-FF483D0C8CDD}"/>
    <dgm:cxn modelId="{25571FEB-0278-4979-9695-6CD1E1F2A01D}" type="presOf" srcId="{E6BA1750-270D-48A1-81FD-ED28FA45AFC8}" destId="{BDF1A57A-58C2-4AB7-8E57-4609F1B198F0}" srcOrd="0" destOrd="0" presId="urn:microsoft.com/office/officeart/2005/8/layout/hierarchy3"/>
    <dgm:cxn modelId="{A7B7A868-B24A-4A02-93F1-87426F0AB051}" type="presOf" srcId="{80825058-62CE-43A0-B63B-C01BD97DBB38}" destId="{32333D03-27B1-4433-84D7-689B644367C8}" srcOrd="1" destOrd="0" presId="urn:microsoft.com/office/officeart/2005/8/layout/hierarchy3"/>
    <dgm:cxn modelId="{FC410AD6-A71F-48A0-8606-4D341CDEED43}" srcId="{80825058-62CE-43A0-B63B-C01BD97DBB38}" destId="{69F6BDD9-057F-4E70-9345-ECD99B3C8905}" srcOrd="0" destOrd="0" parTransId="{8C72D9E3-4EA1-4686-9624-5DB000B18C6B}" sibTransId="{D07278E9-B205-4E8E-9617-A58FB3DB68A7}"/>
    <dgm:cxn modelId="{42C81D39-586F-42AA-9BBC-15072DD203D2}" type="presOf" srcId="{80825058-62CE-43A0-B63B-C01BD97DBB38}" destId="{9B99371A-C413-494B-A8CF-A40F42F14329}" srcOrd="0" destOrd="0" presId="urn:microsoft.com/office/officeart/2005/8/layout/hierarchy3"/>
    <dgm:cxn modelId="{E69C7159-A056-4C17-9407-05A735BFBBAC}" srcId="{6572EA40-C835-46FF-9F1C-7FEE1AC4715F}" destId="{290AB156-3B81-4F7B-9C2C-57D13DE7FBF0}" srcOrd="2" destOrd="0" parTransId="{E03C71A5-763C-453B-9F17-B39D4313FB1C}" sibTransId="{7E16D701-159B-4538-B096-C933074F1F95}"/>
    <dgm:cxn modelId="{97E00584-ED6B-4DD0-8239-FFA45B27B15C}" type="presOf" srcId="{69F6BDD9-057F-4E70-9345-ECD99B3C8905}" destId="{58D1CBE7-56E4-40EE-84CF-2F60B9FCB3F8}" srcOrd="0" destOrd="0" presId="urn:microsoft.com/office/officeart/2005/8/layout/hierarchy3"/>
    <dgm:cxn modelId="{B26D8615-5C95-40B1-9B0E-19ACC47F9CD0}" type="presOf" srcId="{BA95AB08-76AD-4210-943A-2108EC5D910D}" destId="{6556EB41-244A-477D-B2C4-92F72FB81EF6}" srcOrd="0" destOrd="0" presId="urn:microsoft.com/office/officeart/2005/8/layout/hierarchy3"/>
    <dgm:cxn modelId="{A5117963-DAF1-402E-ACC2-9DD07278DAA1}" type="presOf" srcId="{1C894379-9F55-4518-8FA0-63F9919E80A1}" destId="{C755EACA-1753-4133-A668-0F6915DA27EC}" srcOrd="0" destOrd="0" presId="urn:microsoft.com/office/officeart/2005/8/layout/hierarchy3"/>
    <dgm:cxn modelId="{142A8C7D-345E-430F-870F-4CBE76A127BE}" type="presOf" srcId="{97003CB6-E27D-4A4E-880F-9BC100F38199}" destId="{59325313-56EF-40E8-AA52-2579B3E4FD8A}" srcOrd="0" destOrd="0" presId="urn:microsoft.com/office/officeart/2005/8/layout/hierarchy3"/>
    <dgm:cxn modelId="{B1C002A0-A1D0-48C3-B86F-87DCBF01C1A8}" type="presOf" srcId="{FB4497FF-1D56-4C07-B086-1FDEA96FF20D}" destId="{54A4F7E1-0017-4534-AA4B-AA40FF0C3A0B}" srcOrd="0" destOrd="0" presId="urn:microsoft.com/office/officeart/2005/8/layout/hierarchy3"/>
    <dgm:cxn modelId="{EE3A606C-6E1D-4F30-BBAA-0FA6163DA31E}" srcId="{80825058-62CE-43A0-B63B-C01BD97DBB38}" destId="{589C27FF-DBED-4CE3-823C-78BA90A0783E}" srcOrd="2" destOrd="0" parTransId="{FB4497FF-1D56-4C07-B086-1FDEA96FF20D}" sibTransId="{41B90700-DCF5-44A8-9329-961288E1ACB9}"/>
    <dgm:cxn modelId="{28255372-1E07-4446-8732-11FB779481DE}" srcId="{80825058-62CE-43A0-B63B-C01BD97DBB38}" destId="{D8FCF97E-2FFE-4E43-B6B3-E7FBFB08BC28}" srcOrd="4" destOrd="0" parTransId="{D9A763B8-F762-4CBA-A853-9FB7FA5EC139}" sibTransId="{FA4D17B4-0CD3-42BF-B116-0C92D6832074}"/>
    <dgm:cxn modelId="{A39A2F88-D69B-4FD9-937D-0F78A7E89A5D}" type="presOf" srcId="{2C40010B-04E8-4A8D-8065-2651E82E8E92}" destId="{482E6CAB-9C9D-4C07-98BB-7003D1FCCBF9}" srcOrd="0" destOrd="0" presId="urn:microsoft.com/office/officeart/2005/8/layout/hierarchy3"/>
    <dgm:cxn modelId="{3AE3D83C-ED18-4CEB-AF73-A752765A9FD7}" type="presOf" srcId="{AD95E2B8-B7B1-43AE-AF23-4B75D19BC1C1}" destId="{1A1B5E25-EF80-446C-9076-D1A7D97642EF}" srcOrd="0" destOrd="0" presId="urn:microsoft.com/office/officeart/2005/8/layout/hierarchy3"/>
    <dgm:cxn modelId="{D1489C19-2371-4065-A83A-24BB7AFDA1F3}" srcId="{6082D015-E653-4D9B-9D29-47F23EC6E37C}" destId="{D9BB9032-42EF-4B0E-ACE0-0B6507DE3B99}" srcOrd="3" destOrd="0" parTransId="{1C894379-9F55-4518-8FA0-63F9919E80A1}" sibTransId="{7B8A4F17-356F-4798-B45F-5F7D7CB16298}"/>
    <dgm:cxn modelId="{F9C32C64-02C0-4E36-8B1D-4751737C8FF1}" srcId="{6082D015-E653-4D9B-9D29-47F23EC6E37C}" destId="{0C096A57-7576-4B49-A36D-CAD647F4F1D3}" srcOrd="2" destOrd="0" parTransId="{2C40010B-04E8-4A8D-8065-2651E82E8E92}" sibTransId="{5B24073D-3FD7-4404-84AD-4F883F31C3EA}"/>
    <dgm:cxn modelId="{3764A809-5769-429E-BA47-FC57E592ABBD}" type="presOf" srcId="{6082D015-E653-4D9B-9D29-47F23EC6E37C}" destId="{406C9ABA-1CF7-4BF0-8B75-EF5210CFFC42}" srcOrd="0" destOrd="0" presId="urn:microsoft.com/office/officeart/2005/8/layout/hierarchy3"/>
    <dgm:cxn modelId="{E4A2FBDA-8DE9-40B1-9CEE-03E58A6C57B1}" type="presOf" srcId="{290AB156-3B81-4F7B-9C2C-57D13DE7FBF0}" destId="{0B4ACFF0-9FC3-48ED-B7E3-48BBAEFCB16D}" srcOrd="0" destOrd="0" presId="urn:microsoft.com/office/officeart/2005/8/layout/hierarchy3"/>
    <dgm:cxn modelId="{E4658203-5BDA-426F-AAA4-055536FFFAFC}" srcId="{290AB156-3B81-4F7B-9C2C-57D13DE7FBF0}" destId="{B5D62CB3-69E2-470D-8F01-374B9F2A8587}" srcOrd="2" destOrd="0" parTransId="{2E43AB80-CB59-4033-AEEE-922080FA4415}" sibTransId="{4E6AE01B-B963-416F-9079-9DC1BDCA26EE}"/>
    <dgm:cxn modelId="{D388D568-2048-445F-9559-26B202903A1E}" type="presOf" srcId="{41BCC5AB-92F1-4B1E-89E3-10AAF7858726}" destId="{896E493A-F002-4B73-8B68-5E8D850BE1DB}" srcOrd="0" destOrd="0" presId="urn:microsoft.com/office/officeart/2005/8/layout/hierarchy3"/>
    <dgm:cxn modelId="{C3595DC4-72C0-4FFF-AD45-373F77E56CF9}" type="presOf" srcId="{F66A6380-BA4A-45C0-845F-4373AFEE9B7D}" destId="{869A35ED-FFB1-442F-81FC-BEB13A0C4F5B}" srcOrd="0" destOrd="0" presId="urn:microsoft.com/office/officeart/2005/8/layout/hierarchy3"/>
    <dgm:cxn modelId="{D62EE41F-F0C9-4E96-A69F-BB8EB913A218}" srcId="{6572EA40-C835-46FF-9F1C-7FEE1AC4715F}" destId="{80825058-62CE-43A0-B63B-C01BD97DBB38}" srcOrd="1" destOrd="0" parTransId="{82930231-C2D0-46C7-B4B3-8CF5AAC937E7}" sibTransId="{0086E09B-22ED-4DBD-BD77-4928E7640BCE}"/>
    <dgm:cxn modelId="{07B6AE60-F81A-4A94-8DE1-2522F38573DB}" srcId="{290AB156-3B81-4F7B-9C2C-57D13DE7FBF0}" destId="{41BCC5AB-92F1-4B1E-89E3-10AAF7858726}" srcOrd="0" destOrd="0" parTransId="{97003CB6-E27D-4A4E-880F-9BC100F38199}" sibTransId="{EF41B11D-BC33-4BA3-A8F5-DA833360B551}"/>
    <dgm:cxn modelId="{BDC7BBDC-5065-455D-9192-B24B60928DEE}" type="presOf" srcId="{D9A763B8-F762-4CBA-A853-9FB7FA5EC139}" destId="{933EECE4-2E28-4A46-8236-68587174FB8A}" srcOrd="0" destOrd="0" presId="urn:microsoft.com/office/officeart/2005/8/layout/hierarchy3"/>
    <dgm:cxn modelId="{F735909C-E6A7-4A64-8068-B2E05A65DDEF}" type="presOf" srcId="{6572EA40-C835-46FF-9F1C-7FEE1AC4715F}" destId="{8043198C-3C63-461C-9713-5B8C9D1CE21E}" srcOrd="0" destOrd="0" presId="urn:microsoft.com/office/officeart/2005/8/layout/hierarchy3"/>
    <dgm:cxn modelId="{C3950AD8-7E1B-48EC-9447-5770CFC49CC2}" type="presOf" srcId="{D8FCF97E-2FFE-4E43-B6B3-E7FBFB08BC28}" destId="{2E61672E-0257-4077-9C5F-7422254ED5C7}" srcOrd="0" destOrd="0" presId="urn:microsoft.com/office/officeart/2005/8/layout/hierarchy3"/>
    <dgm:cxn modelId="{A134BC12-F5D1-4F89-A4E1-513F20228740}" type="presOf" srcId="{589C27FF-DBED-4CE3-823C-78BA90A0783E}" destId="{44D32948-9745-4353-8404-FF6FA9A25364}" srcOrd="0" destOrd="0" presId="urn:microsoft.com/office/officeart/2005/8/layout/hierarchy3"/>
    <dgm:cxn modelId="{F24F297E-7A0D-4036-B69B-F1E47EE559DA}" type="presOf" srcId="{2CDD3FE3-50D3-436E-9F78-9FEF19B7C844}" destId="{6CF6D944-2756-423E-8827-319CB588CBE2}" srcOrd="0" destOrd="0" presId="urn:microsoft.com/office/officeart/2005/8/layout/hierarchy3"/>
    <dgm:cxn modelId="{253F9143-46F6-4197-9B22-D22A26579EE9}" type="presParOf" srcId="{8043198C-3C63-461C-9713-5B8C9D1CE21E}" destId="{1691E7A9-1E38-4FBB-AF77-A3431DA7ED51}" srcOrd="0" destOrd="0" presId="urn:microsoft.com/office/officeart/2005/8/layout/hierarchy3"/>
    <dgm:cxn modelId="{A12F3ACA-4A05-4CAD-AE8B-20EA36EC4BC4}" type="presParOf" srcId="{1691E7A9-1E38-4FBB-AF77-A3431DA7ED51}" destId="{BD3D9EA5-8A50-4A6C-B78F-3E0635FE23A7}" srcOrd="0" destOrd="0" presId="urn:microsoft.com/office/officeart/2005/8/layout/hierarchy3"/>
    <dgm:cxn modelId="{0C51779C-6CAC-48AC-B337-2F280E4BBF7F}" type="presParOf" srcId="{BD3D9EA5-8A50-4A6C-B78F-3E0635FE23A7}" destId="{406C9ABA-1CF7-4BF0-8B75-EF5210CFFC42}" srcOrd="0" destOrd="0" presId="urn:microsoft.com/office/officeart/2005/8/layout/hierarchy3"/>
    <dgm:cxn modelId="{F0422AC4-D124-4DE5-9FE7-4B92CF300EF6}" type="presParOf" srcId="{BD3D9EA5-8A50-4A6C-B78F-3E0635FE23A7}" destId="{43D0D6F9-1CB7-45B5-A73E-C729FEFC7954}" srcOrd="1" destOrd="0" presId="urn:microsoft.com/office/officeart/2005/8/layout/hierarchy3"/>
    <dgm:cxn modelId="{37D8774D-99D9-4249-8691-FDB530CACD95}" type="presParOf" srcId="{1691E7A9-1E38-4FBB-AF77-A3431DA7ED51}" destId="{57AE6F88-6164-4023-9309-CB634DD7C109}" srcOrd="1" destOrd="0" presId="urn:microsoft.com/office/officeart/2005/8/layout/hierarchy3"/>
    <dgm:cxn modelId="{5862463C-6B43-407A-87FB-55206D4FE75D}" type="presParOf" srcId="{57AE6F88-6164-4023-9309-CB634DD7C109}" destId="{7B8F95B8-D129-4F90-8FD6-988E7B46D590}" srcOrd="0" destOrd="0" presId="urn:microsoft.com/office/officeart/2005/8/layout/hierarchy3"/>
    <dgm:cxn modelId="{71ECA1A4-0863-49A2-BBE4-6DE72F02EC77}" type="presParOf" srcId="{57AE6F88-6164-4023-9309-CB634DD7C109}" destId="{4E8B9770-6359-46D3-B61D-D986DBF01BB1}" srcOrd="1" destOrd="0" presId="urn:microsoft.com/office/officeart/2005/8/layout/hierarchy3"/>
    <dgm:cxn modelId="{09F607CB-1B57-4895-B632-70127C9828CC}" type="presParOf" srcId="{57AE6F88-6164-4023-9309-CB634DD7C109}" destId="{D19666AD-D3F2-44CE-A103-49086F095573}" srcOrd="2" destOrd="0" presId="urn:microsoft.com/office/officeart/2005/8/layout/hierarchy3"/>
    <dgm:cxn modelId="{B405A00D-6C48-4AF7-8490-6E5E04287299}" type="presParOf" srcId="{57AE6F88-6164-4023-9309-CB634DD7C109}" destId="{BDF1A57A-58C2-4AB7-8E57-4609F1B198F0}" srcOrd="3" destOrd="0" presId="urn:microsoft.com/office/officeart/2005/8/layout/hierarchy3"/>
    <dgm:cxn modelId="{618ACF6F-FD3F-4E1D-8727-F00DD7C0C7C3}" type="presParOf" srcId="{57AE6F88-6164-4023-9309-CB634DD7C109}" destId="{482E6CAB-9C9D-4C07-98BB-7003D1FCCBF9}" srcOrd="4" destOrd="0" presId="urn:microsoft.com/office/officeart/2005/8/layout/hierarchy3"/>
    <dgm:cxn modelId="{737CC308-E747-4C8A-A62D-0CDFC14CEA19}" type="presParOf" srcId="{57AE6F88-6164-4023-9309-CB634DD7C109}" destId="{B16833AE-65A3-49A6-97F5-1AC6D02791A4}" srcOrd="5" destOrd="0" presId="urn:microsoft.com/office/officeart/2005/8/layout/hierarchy3"/>
    <dgm:cxn modelId="{D3920C04-ED29-4B77-A7C0-0C213A54E2A2}" type="presParOf" srcId="{57AE6F88-6164-4023-9309-CB634DD7C109}" destId="{C755EACA-1753-4133-A668-0F6915DA27EC}" srcOrd="6" destOrd="0" presId="urn:microsoft.com/office/officeart/2005/8/layout/hierarchy3"/>
    <dgm:cxn modelId="{C4F9CFEA-CC16-42C6-80F9-F8D8345FE3DF}" type="presParOf" srcId="{57AE6F88-6164-4023-9309-CB634DD7C109}" destId="{76F7B34E-9995-47FC-A826-7D25D7328A2A}" srcOrd="7" destOrd="0" presId="urn:microsoft.com/office/officeart/2005/8/layout/hierarchy3"/>
    <dgm:cxn modelId="{EB79A69B-98C2-4CBC-8E38-05FC17D7E6D8}" type="presParOf" srcId="{57AE6F88-6164-4023-9309-CB634DD7C109}" destId="{34C47027-E400-421B-9F90-86B520789D40}" srcOrd="8" destOrd="0" presId="urn:microsoft.com/office/officeart/2005/8/layout/hierarchy3"/>
    <dgm:cxn modelId="{C8699FB4-98B2-4D73-8960-A27DFEC2BE2F}" type="presParOf" srcId="{57AE6F88-6164-4023-9309-CB634DD7C109}" destId="{024CDAED-ED9E-43E5-84D0-3DFB0B05F87C}" srcOrd="9" destOrd="0" presId="urn:microsoft.com/office/officeart/2005/8/layout/hierarchy3"/>
    <dgm:cxn modelId="{5934BAE9-3B4E-455F-A66F-315FCD48B014}" type="presParOf" srcId="{8043198C-3C63-461C-9713-5B8C9D1CE21E}" destId="{233340FA-52F5-4658-B038-3D2495F931E6}" srcOrd="1" destOrd="0" presId="urn:microsoft.com/office/officeart/2005/8/layout/hierarchy3"/>
    <dgm:cxn modelId="{794CD1E6-A31A-4B1E-8ADF-8E7AF380BE4B}" type="presParOf" srcId="{233340FA-52F5-4658-B038-3D2495F931E6}" destId="{8501FFDA-3A40-4944-A162-EDCD9B8466BC}" srcOrd="0" destOrd="0" presId="urn:microsoft.com/office/officeart/2005/8/layout/hierarchy3"/>
    <dgm:cxn modelId="{9AAD808A-67F7-4083-B482-3F0361B1C379}" type="presParOf" srcId="{8501FFDA-3A40-4944-A162-EDCD9B8466BC}" destId="{9B99371A-C413-494B-A8CF-A40F42F14329}" srcOrd="0" destOrd="0" presId="urn:microsoft.com/office/officeart/2005/8/layout/hierarchy3"/>
    <dgm:cxn modelId="{2A82EB32-057B-4FC1-A3AE-B7D973B4DD98}" type="presParOf" srcId="{8501FFDA-3A40-4944-A162-EDCD9B8466BC}" destId="{32333D03-27B1-4433-84D7-689B644367C8}" srcOrd="1" destOrd="0" presId="urn:microsoft.com/office/officeart/2005/8/layout/hierarchy3"/>
    <dgm:cxn modelId="{59248A59-086B-4A1C-ADE3-DF63D879CFDA}" type="presParOf" srcId="{233340FA-52F5-4658-B038-3D2495F931E6}" destId="{15DD11AF-D080-472B-914A-E1B2B5FDE6BD}" srcOrd="1" destOrd="0" presId="urn:microsoft.com/office/officeart/2005/8/layout/hierarchy3"/>
    <dgm:cxn modelId="{94AC230C-8EF7-4C30-8C11-C6A373597BC1}" type="presParOf" srcId="{15DD11AF-D080-472B-914A-E1B2B5FDE6BD}" destId="{9CD7EC94-3DD4-44B1-8BC3-3E7B60A69C75}" srcOrd="0" destOrd="0" presId="urn:microsoft.com/office/officeart/2005/8/layout/hierarchy3"/>
    <dgm:cxn modelId="{FE363F17-77B7-4A1B-98E6-9B09C4778129}" type="presParOf" srcId="{15DD11AF-D080-472B-914A-E1B2B5FDE6BD}" destId="{58D1CBE7-56E4-40EE-84CF-2F60B9FCB3F8}" srcOrd="1" destOrd="0" presId="urn:microsoft.com/office/officeart/2005/8/layout/hierarchy3"/>
    <dgm:cxn modelId="{28B37AD7-A0BF-4A13-A7B5-B2D5B51C372C}" type="presParOf" srcId="{15DD11AF-D080-472B-914A-E1B2B5FDE6BD}" destId="{3A038192-D031-4383-AC5A-3FD95FC11DA0}" srcOrd="2" destOrd="0" presId="urn:microsoft.com/office/officeart/2005/8/layout/hierarchy3"/>
    <dgm:cxn modelId="{7BEDE8C1-550B-4C18-8BEC-37C0BBF9DCBC}" type="presParOf" srcId="{15DD11AF-D080-472B-914A-E1B2B5FDE6BD}" destId="{6D4A73EA-C5E5-4C84-B775-AE5BA74287DD}" srcOrd="3" destOrd="0" presId="urn:microsoft.com/office/officeart/2005/8/layout/hierarchy3"/>
    <dgm:cxn modelId="{70FD1B0F-5CC3-4625-9C89-5CC62DBFDFB9}" type="presParOf" srcId="{15DD11AF-D080-472B-914A-E1B2B5FDE6BD}" destId="{54A4F7E1-0017-4534-AA4B-AA40FF0C3A0B}" srcOrd="4" destOrd="0" presId="urn:microsoft.com/office/officeart/2005/8/layout/hierarchy3"/>
    <dgm:cxn modelId="{AEA9D5E3-09EF-4287-9B3A-95942DA4349C}" type="presParOf" srcId="{15DD11AF-D080-472B-914A-E1B2B5FDE6BD}" destId="{44D32948-9745-4353-8404-FF6FA9A25364}" srcOrd="5" destOrd="0" presId="urn:microsoft.com/office/officeart/2005/8/layout/hierarchy3"/>
    <dgm:cxn modelId="{5E74591A-A167-4164-9BC9-9990A5BAF450}" type="presParOf" srcId="{15DD11AF-D080-472B-914A-E1B2B5FDE6BD}" destId="{3767F844-AD66-4C0F-AE93-96D5D3F4629C}" srcOrd="6" destOrd="0" presId="urn:microsoft.com/office/officeart/2005/8/layout/hierarchy3"/>
    <dgm:cxn modelId="{BB547A2A-4895-4C5C-B582-8C0DB5053914}" type="presParOf" srcId="{15DD11AF-D080-472B-914A-E1B2B5FDE6BD}" destId="{D29DC84A-4500-4581-A2F8-5A5919124CE8}" srcOrd="7" destOrd="0" presId="urn:microsoft.com/office/officeart/2005/8/layout/hierarchy3"/>
    <dgm:cxn modelId="{F9A0230B-08AD-4027-98AC-8808289A4EC5}" type="presParOf" srcId="{15DD11AF-D080-472B-914A-E1B2B5FDE6BD}" destId="{933EECE4-2E28-4A46-8236-68587174FB8A}" srcOrd="8" destOrd="0" presId="urn:microsoft.com/office/officeart/2005/8/layout/hierarchy3"/>
    <dgm:cxn modelId="{19B809CC-4823-4550-82DA-68F26E12A0E8}" type="presParOf" srcId="{15DD11AF-D080-472B-914A-E1B2B5FDE6BD}" destId="{2E61672E-0257-4077-9C5F-7422254ED5C7}" srcOrd="9" destOrd="0" presId="urn:microsoft.com/office/officeart/2005/8/layout/hierarchy3"/>
    <dgm:cxn modelId="{1B37F6B7-F013-479A-9ED6-D23E98671B16}" type="presParOf" srcId="{15DD11AF-D080-472B-914A-E1B2B5FDE6BD}" destId="{4A16FBAE-E3BE-4583-A5B0-8B55DDF2F296}" srcOrd="10" destOrd="0" presId="urn:microsoft.com/office/officeart/2005/8/layout/hierarchy3"/>
    <dgm:cxn modelId="{C8C53494-80E8-4B80-80B4-3DEB2C154A74}" type="presParOf" srcId="{15DD11AF-D080-472B-914A-E1B2B5FDE6BD}" destId="{869A35ED-FFB1-442F-81FC-BEB13A0C4F5B}" srcOrd="11" destOrd="0" presId="urn:microsoft.com/office/officeart/2005/8/layout/hierarchy3"/>
    <dgm:cxn modelId="{13BC098A-F9DB-45C2-8DED-B4CF053328A0}" type="presParOf" srcId="{15DD11AF-D080-472B-914A-E1B2B5FDE6BD}" destId="{6556EB41-244A-477D-B2C4-92F72FB81EF6}" srcOrd="12" destOrd="0" presId="urn:microsoft.com/office/officeart/2005/8/layout/hierarchy3"/>
    <dgm:cxn modelId="{2D2B1E92-AE1F-43ED-99A1-9F095425E87E}" type="presParOf" srcId="{15DD11AF-D080-472B-914A-E1B2B5FDE6BD}" destId="{1E124B68-C725-4B03-A2A4-3E83AAB4BFBD}" srcOrd="13" destOrd="0" presId="urn:microsoft.com/office/officeart/2005/8/layout/hierarchy3"/>
    <dgm:cxn modelId="{2C6C3C5D-F495-421E-8ED0-6ED3BE6BE6AA}" type="presParOf" srcId="{8043198C-3C63-461C-9713-5B8C9D1CE21E}" destId="{F82B8F71-202A-4413-9EF6-25144300E628}" srcOrd="2" destOrd="0" presId="urn:microsoft.com/office/officeart/2005/8/layout/hierarchy3"/>
    <dgm:cxn modelId="{3FD58614-26DB-4A90-9383-456BA17164E4}" type="presParOf" srcId="{F82B8F71-202A-4413-9EF6-25144300E628}" destId="{EECD5629-A0D0-482C-9E94-F6B55AE3E21A}" srcOrd="0" destOrd="0" presId="urn:microsoft.com/office/officeart/2005/8/layout/hierarchy3"/>
    <dgm:cxn modelId="{499DAC6D-527E-46AF-98E5-67E75710AFB5}" type="presParOf" srcId="{EECD5629-A0D0-482C-9E94-F6B55AE3E21A}" destId="{0B4ACFF0-9FC3-48ED-B7E3-48BBAEFCB16D}" srcOrd="0" destOrd="0" presId="urn:microsoft.com/office/officeart/2005/8/layout/hierarchy3"/>
    <dgm:cxn modelId="{E36A65AA-44E5-44A1-9BC9-02A8E74BCBFC}" type="presParOf" srcId="{EECD5629-A0D0-482C-9E94-F6B55AE3E21A}" destId="{6DE1F59C-139E-4336-84B8-A7A7D619D7C8}" srcOrd="1" destOrd="0" presId="urn:microsoft.com/office/officeart/2005/8/layout/hierarchy3"/>
    <dgm:cxn modelId="{361393BC-E23F-4102-84D9-87D0FCAA7738}" type="presParOf" srcId="{F82B8F71-202A-4413-9EF6-25144300E628}" destId="{B398F4D3-279D-487B-A67E-8A60F6D8FC4A}" srcOrd="1" destOrd="0" presId="urn:microsoft.com/office/officeart/2005/8/layout/hierarchy3"/>
    <dgm:cxn modelId="{E9E26CC1-BA7C-43B9-B305-2F86339EBF0A}" type="presParOf" srcId="{B398F4D3-279D-487B-A67E-8A60F6D8FC4A}" destId="{59325313-56EF-40E8-AA52-2579B3E4FD8A}" srcOrd="0" destOrd="0" presId="urn:microsoft.com/office/officeart/2005/8/layout/hierarchy3"/>
    <dgm:cxn modelId="{A7D95EFF-0DE2-4B80-BC04-2F7AFFB1C739}" type="presParOf" srcId="{B398F4D3-279D-487B-A67E-8A60F6D8FC4A}" destId="{896E493A-F002-4B73-8B68-5E8D850BE1DB}" srcOrd="1" destOrd="0" presId="urn:microsoft.com/office/officeart/2005/8/layout/hierarchy3"/>
    <dgm:cxn modelId="{3FD9947C-961B-4752-8035-EA65823FAF18}" type="presParOf" srcId="{B398F4D3-279D-487B-A67E-8A60F6D8FC4A}" destId="{BA5803D1-209C-4940-9DC0-AF6FDBC00748}" srcOrd="2" destOrd="0" presId="urn:microsoft.com/office/officeart/2005/8/layout/hierarchy3"/>
    <dgm:cxn modelId="{B8A988C6-EF96-47B9-8594-0E26274B5BC7}" type="presParOf" srcId="{B398F4D3-279D-487B-A67E-8A60F6D8FC4A}" destId="{6CF6D944-2756-423E-8827-319CB588CBE2}" srcOrd="3" destOrd="0" presId="urn:microsoft.com/office/officeart/2005/8/layout/hierarchy3"/>
    <dgm:cxn modelId="{BF639225-3897-4D6A-9151-E163360A8B01}" type="presParOf" srcId="{B398F4D3-279D-487B-A67E-8A60F6D8FC4A}" destId="{C3858E3E-D4E0-4D2A-8D3A-DE34321605A9}" srcOrd="4" destOrd="0" presId="urn:microsoft.com/office/officeart/2005/8/layout/hierarchy3"/>
    <dgm:cxn modelId="{5D19031E-DD10-4FE7-B3CA-0FC56C5612CF}" type="presParOf" srcId="{B398F4D3-279D-487B-A67E-8A60F6D8FC4A}" destId="{DC0C00AB-0E8F-4C1E-8587-D3CA7F7330E3}" srcOrd="5" destOrd="0" presId="urn:microsoft.com/office/officeart/2005/8/layout/hierarchy3"/>
    <dgm:cxn modelId="{55057F64-EAD4-46D6-9294-F179AC77D25A}" type="presParOf" srcId="{B398F4D3-279D-487B-A67E-8A60F6D8FC4A}" destId="{2709FFA9-9D0A-4539-9FF1-4033310A3717}" srcOrd="6" destOrd="0" presId="urn:microsoft.com/office/officeart/2005/8/layout/hierarchy3"/>
    <dgm:cxn modelId="{6859CC99-A9D5-4850-94B1-0C6FA2FA4FE5}" type="presParOf" srcId="{B398F4D3-279D-487B-A67E-8A60F6D8FC4A}" destId="{1A1B5E25-EF80-446C-9076-D1A7D97642EF}" srcOrd="7" destOrd="0" presId="urn:microsoft.com/office/officeart/2005/8/layout/hierarchy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7E701A2-297B-4247-B99E-74AF40F926F2}" type="doc">
      <dgm:prSet loTypeId="urn:microsoft.com/office/officeart/2005/8/layout/chevron2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6804CD-206C-45B4-8010-6771BF80EA8F}">
      <dgm:prSet phldrT="[Текст]" custT="1"/>
      <dgm:spPr/>
      <dgm:t>
        <a:bodyPr/>
        <a:lstStyle/>
        <a:p>
          <a:endParaRPr lang="ru-RU" sz="1200" dirty="0" smtClean="0">
            <a:solidFill>
              <a:schemeClr val="accent6">
                <a:lumMod val="75000"/>
              </a:schemeClr>
            </a:solidFill>
          </a:endParaRPr>
        </a:p>
        <a:p>
          <a:endParaRPr lang="ru-RU" sz="1200" dirty="0" smtClean="0">
            <a:solidFill>
              <a:schemeClr val="accent6">
                <a:lumMod val="75000"/>
              </a:schemeClr>
            </a:solidFill>
          </a:endParaRPr>
        </a:p>
        <a:p>
          <a:r>
            <a:rPr lang="ru-RU" sz="1400" b="1" dirty="0" smtClean="0">
              <a:solidFill>
                <a:schemeClr val="accent6">
                  <a:lumMod val="75000"/>
                </a:schemeClr>
              </a:solidFill>
            </a:rPr>
            <a:t>№ 597,761,</a:t>
          </a:r>
        </a:p>
        <a:p>
          <a:r>
            <a:rPr lang="ru-RU" sz="1400" b="1" dirty="0" smtClean="0">
              <a:solidFill>
                <a:schemeClr val="accent6">
                  <a:lumMod val="75000"/>
                </a:schemeClr>
              </a:solidFill>
            </a:rPr>
            <a:t>1688</a:t>
          </a:r>
          <a:endParaRPr lang="ru-RU" sz="1400" b="1" dirty="0">
            <a:solidFill>
              <a:schemeClr val="accent6">
                <a:lumMod val="75000"/>
              </a:schemeClr>
            </a:solidFill>
          </a:endParaRPr>
        </a:p>
      </dgm:t>
    </dgm:pt>
    <dgm:pt modelId="{C24F1B54-6FF1-486A-92E4-B8591F85F1CA}" type="parTrans" cxnId="{804209FD-F1E0-481E-A023-917B77379324}">
      <dgm:prSet/>
      <dgm:spPr/>
      <dgm:t>
        <a:bodyPr/>
        <a:lstStyle/>
        <a:p>
          <a:endParaRPr lang="ru-RU"/>
        </a:p>
      </dgm:t>
    </dgm:pt>
    <dgm:pt modelId="{F582C0B5-B680-4079-B9F0-3E5607161476}" type="sibTrans" cxnId="{804209FD-F1E0-481E-A023-917B77379324}">
      <dgm:prSet/>
      <dgm:spPr/>
      <dgm:t>
        <a:bodyPr/>
        <a:lstStyle/>
        <a:p>
          <a:endParaRPr lang="ru-RU"/>
        </a:p>
      </dgm:t>
    </dgm:pt>
    <dgm:pt modelId="{989EF1B4-5421-4B94-A839-8B348BE1E1A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мерах по реализации государственной социальной политики»</a:t>
          </a:r>
          <a:endParaRPr lang="ru-RU" sz="1400" dirty="0"/>
        </a:p>
      </dgm:t>
    </dgm:pt>
    <dgm:pt modelId="{D5C814AF-E672-462A-ABFC-AA7EF13248FA}" type="parTrans" cxnId="{580B1CEA-BD13-48EF-9262-EFFCBDCB0D7D}">
      <dgm:prSet/>
      <dgm:spPr/>
      <dgm:t>
        <a:bodyPr/>
        <a:lstStyle/>
        <a:p>
          <a:endParaRPr lang="ru-RU"/>
        </a:p>
      </dgm:t>
    </dgm:pt>
    <dgm:pt modelId="{3C4E726B-70BC-409D-8A4D-B7464D7CECAD}" type="sibTrans" cxnId="{580B1CEA-BD13-48EF-9262-EFFCBDCB0D7D}">
      <dgm:prSet/>
      <dgm:spPr/>
      <dgm:t>
        <a:bodyPr/>
        <a:lstStyle/>
        <a:p>
          <a:endParaRPr lang="ru-RU"/>
        </a:p>
      </dgm:t>
    </dgm:pt>
    <dgm:pt modelId="{294869A5-7D5B-49F1-8095-F8002BF66D23}">
      <dgm:prSet phldrT="[Текст]" custT="1"/>
      <dgm:spPr/>
      <dgm:t>
        <a:bodyPr/>
        <a:lstStyle/>
        <a:p>
          <a:endParaRPr lang="ru-RU" sz="1400" b="1" dirty="0" smtClean="0">
            <a:solidFill>
              <a:schemeClr val="accent6">
                <a:lumMod val="75000"/>
              </a:schemeClr>
            </a:solidFill>
          </a:endParaRPr>
        </a:p>
        <a:p>
          <a:r>
            <a:rPr lang="ru-RU" sz="1600" b="1" dirty="0" smtClean="0">
              <a:solidFill>
                <a:schemeClr val="accent6">
                  <a:lumMod val="75000"/>
                </a:schemeClr>
              </a:solidFill>
            </a:rPr>
            <a:t>№ 599</a:t>
          </a:r>
        </a:p>
      </dgm:t>
    </dgm:pt>
    <dgm:pt modelId="{F41D7876-E4AA-4048-B4FB-712484E1612B}" type="parTrans" cxnId="{4B4FED4C-472F-4E6D-A822-CE46BC7E5DB3}">
      <dgm:prSet/>
      <dgm:spPr/>
      <dgm:t>
        <a:bodyPr/>
        <a:lstStyle/>
        <a:p>
          <a:endParaRPr lang="ru-RU"/>
        </a:p>
      </dgm:t>
    </dgm:pt>
    <dgm:pt modelId="{BE039CA1-620D-45AB-B8E1-371D124D48EA}" type="sibTrans" cxnId="{4B4FED4C-472F-4E6D-A822-CE46BC7E5DB3}">
      <dgm:prSet/>
      <dgm:spPr/>
      <dgm:t>
        <a:bodyPr/>
        <a:lstStyle/>
        <a:p>
          <a:endParaRPr lang="ru-RU"/>
        </a:p>
      </dgm:t>
    </dgm:pt>
    <dgm:pt modelId="{48726F98-ADD8-41A2-8DDF-FB6C74FA3F4B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мерах по реализации государственной политики в области образования и науки»</a:t>
          </a:r>
          <a:endParaRPr lang="ru-RU" sz="1400" dirty="0"/>
        </a:p>
      </dgm:t>
    </dgm:pt>
    <dgm:pt modelId="{C7595C5F-134A-4A17-87F0-DD0799ECAF0C}" type="parTrans" cxnId="{14063F63-F689-4007-BCEA-09C621D08BB5}">
      <dgm:prSet/>
      <dgm:spPr/>
      <dgm:t>
        <a:bodyPr/>
        <a:lstStyle/>
        <a:p>
          <a:endParaRPr lang="ru-RU"/>
        </a:p>
      </dgm:t>
    </dgm:pt>
    <dgm:pt modelId="{75349EEF-5BCB-46DF-B70F-4D1988D9452F}" type="sibTrans" cxnId="{14063F63-F689-4007-BCEA-09C621D08BB5}">
      <dgm:prSet/>
      <dgm:spPr/>
      <dgm:t>
        <a:bodyPr/>
        <a:lstStyle/>
        <a:p>
          <a:endParaRPr lang="ru-RU"/>
        </a:p>
      </dgm:t>
    </dgm:pt>
    <dgm:pt modelId="{BD8C8444-B216-412B-BD7B-25A826850CA6}">
      <dgm:prSet phldrT="[Текст]" custT="1"/>
      <dgm:spPr/>
      <dgm:t>
        <a:bodyPr/>
        <a:lstStyle/>
        <a:p>
          <a:endParaRPr lang="ru-RU" sz="1400" b="1" dirty="0" smtClean="0">
            <a:solidFill>
              <a:schemeClr val="accent6">
                <a:lumMod val="75000"/>
              </a:schemeClr>
            </a:solidFill>
          </a:endParaRPr>
        </a:p>
        <a:p>
          <a:r>
            <a:rPr lang="ru-RU" sz="1600" b="1" dirty="0" smtClean="0">
              <a:solidFill>
                <a:schemeClr val="accent6">
                  <a:lumMod val="75000"/>
                </a:schemeClr>
              </a:solidFill>
            </a:rPr>
            <a:t>№ 601</a:t>
          </a:r>
        </a:p>
      </dgm:t>
    </dgm:pt>
    <dgm:pt modelId="{54CE1F15-7EF3-4BF5-BA1C-B7DCB19FA7AD}" type="parTrans" cxnId="{E5B48123-7252-4F9C-8784-6CA006098FE6}">
      <dgm:prSet/>
      <dgm:spPr/>
      <dgm:t>
        <a:bodyPr/>
        <a:lstStyle/>
        <a:p>
          <a:endParaRPr lang="ru-RU"/>
        </a:p>
      </dgm:t>
    </dgm:pt>
    <dgm:pt modelId="{2EDB4F30-9503-464A-B060-A41E5CD25113}" type="sibTrans" cxnId="{E5B48123-7252-4F9C-8784-6CA006098FE6}">
      <dgm:prSet/>
      <dgm:spPr/>
      <dgm:t>
        <a:bodyPr/>
        <a:lstStyle/>
        <a:p>
          <a:endParaRPr lang="ru-RU"/>
        </a:p>
      </dgm:t>
    </dgm:pt>
    <dgm:pt modelId="{94EDA543-2051-447E-8A76-6D301875B187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«Об основных направлениях совершенствования системы государственного управления»</a:t>
          </a:r>
          <a:endParaRPr lang="ru-RU" sz="1400" dirty="0"/>
        </a:p>
      </dgm:t>
    </dgm:pt>
    <dgm:pt modelId="{55DCC8A0-D8C2-4BE3-B8A3-C2DBE7E93C69}" type="parTrans" cxnId="{E70A8476-7006-4E38-994F-C8AFB7F1207F}">
      <dgm:prSet/>
      <dgm:spPr/>
      <dgm:t>
        <a:bodyPr/>
        <a:lstStyle/>
        <a:p>
          <a:endParaRPr lang="ru-RU"/>
        </a:p>
      </dgm:t>
    </dgm:pt>
    <dgm:pt modelId="{F0529E3E-31F6-4E85-9091-613A50045B86}" type="sibTrans" cxnId="{E70A8476-7006-4E38-994F-C8AFB7F1207F}">
      <dgm:prSet/>
      <dgm:spPr/>
      <dgm:t>
        <a:bodyPr/>
        <a:lstStyle/>
        <a:p>
          <a:endParaRPr lang="ru-RU"/>
        </a:p>
      </dgm:t>
    </dgm:pt>
    <dgm:pt modelId="{84CE4D45-F9A4-472A-BB54-38D60B38C23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национальной стратегии действий в интересах детей на 2012-2017 годы»</a:t>
          </a:r>
          <a:endParaRPr lang="ru-RU" sz="1400" dirty="0"/>
        </a:p>
      </dgm:t>
    </dgm:pt>
    <dgm:pt modelId="{C7E23423-3F2B-4437-9201-77A81E74766D}" type="parTrans" cxnId="{21E0C9FE-E45B-4DE5-BC41-6C985A411F15}">
      <dgm:prSet/>
      <dgm:spPr/>
      <dgm:t>
        <a:bodyPr/>
        <a:lstStyle/>
        <a:p>
          <a:endParaRPr lang="ru-RU"/>
        </a:p>
      </dgm:t>
    </dgm:pt>
    <dgm:pt modelId="{20E50011-DFCB-4902-B1F0-B00666563F6A}" type="sibTrans" cxnId="{21E0C9FE-E45B-4DE5-BC41-6C985A411F15}">
      <dgm:prSet/>
      <dgm:spPr/>
      <dgm:t>
        <a:bodyPr/>
        <a:lstStyle/>
        <a:p>
          <a:endParaRPr lang="ru-RU"/>
        </a:p>
      </dgm:t>
    </dgm:pt>
    <dgm:pt modelId="{0B6AFD39-ED81-4A21-92F0-7D606AA44A78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400" dirty="0" smtClean="0"/>
            <a:t>«О некоторых мерах по реализации государственной политики в сфере защиты детей-сирот и детей, оставшихся без попечения родителей»</a:t>
          </a:r>
          <a:endParaRPr lang="ru-RU" sz="1400" dirty="0"/>
        </a:p>
      </dgm:t>
    </dgm:pt>
    <dgm:pt modelId="{69EE332F-6FF8-4757-9B30-69BA916A9C49}" type="parTrans" cxnId="{9E49985F-7AD7-48C8-87E7-B2160C18F4D8}">
      <dgm:prSet/>
      <dgm:spPr/>
      <dgm:t>
        <a:bodyPr/>
        <a:lstStyle/>
        <a:p>
          <a:endParaRPr lang="ru-RU"/>
        </a:p>
      </dgm:t>
    </dgm:pt>
    <dgm:pt modelId="{8BA9D000-A18D-4FD7-A3D9-0B0A1A127440}" type="sibTrans" cxnId="{9E49985F-7AD7-48C8-87E7-B2160C18F4D8}">
      <dgm:prSet/>
      <dgm:spPr/>
      <dgm:t>
        <a:bodyPr/>
        <a:lstStyle/>
        <a:p>
          <a:endParaRPr lang="ru-RU"/>
        </a:p>
      </dgm:t>
    </dgm:pt>
    <dgm:pt modelId="{AD1941A2-29AA-48B3-9DF1-B01EA7197779}" type="pres">
      <dgm:prSet presAssocID="{A7E701A2-297B-4247-B99E-74AF40F926F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BD2351A-6739-42D8-9A76-99DE6BB08DAE}" type="pres">
      <dgm:prSet presAssocID="{196804CD-206C-45B4-8010-6771BF80EA8F}" presName="composite" presStyleCnt="0"/>
      <dgm:spPr/>
    </dgm:pt>
    <dgm:pt modelId="{325C7471-8F44-4FB1-A654-E0B8916E9607}" type="pres">
      <dgm:prSet presAssocID="{196804CD-206C-45B4-8010-6771BF80EA8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6A8A9F-E217-430E-A852-62281085B0B7}" type="pres">
      <dgm:prSet presAssocID="{196804CD-206C-45B4-8010-6771BF80EA8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800AD5-626A-40D2-B2EB-114FE69D422D}" type="pres">
      <dgm:prSet presAssocID="{F582C0B5-B680-4079-B9F0-3E5607161476}" presName="sp" presStyleCnt="0"/>
      <dgm:spPr/>
    </dgm:pt>
    <dgm:pt modelId="{8FD92CAF-65CB-4894-A327-502CE91B9BB5}" type="pres">
      <dgm:prSet presAssocID="{294869A5-7D5B-49F1-8095-F8002BF66D23}" presName="composite" presStyleCnt="0"/>
      <dgm:spPr/>
    </dgm:pt>
    <dgm:pt modelId="{A04560C9-8077-45CD-9467-2430BF3CBC76}" type="pres">
      <dgm:prSet presAssocID="{294869A5-7D5B-49F1-8095-F8002BF66D23}" presName="parentText" presStyleLbl="alignNode1" presStyleIdx="1" presStyleCnt="3" custLinFactNeighborX="-768" custLinFactNeighborY="-2257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9B6C1-89D7-42CE-9393-0EFAA468A598}" type="pres">
      <dgm:prSet presAssocID="{294869A5-7D5B-49F1-8095-F8002BF66D23}" presName="descendantText" presStyleLbl="alignAcc1" presStyleIdx="1" presStyleCnt="3" custLinFactNeighborY="-37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24A29-4866-42D5-8D27-0AE5087E438E}" type="pres">
      <dgm:prSet presAssocID="{BE039CA1-620D-45AB-B8E1-371D124D48EA}" presName="sp" presStyleCnt="0"/>
      <dgm:spPr/>
    </dgm:pt>
    <dgm:pt modelId="{561EA3A1-522D-433E-9A00-339C529A602F}" type="pres">
      <dgm:prSet presAssocID="{BD8C8444-B216-412B-BD7B-25A826850CA6}" presName="composite" presStyleCnt="0"/>
      <dgm:spPr/>
    </dgm:pt>
    <dgm:pt modelId="{09D12570-062B-4784-8FA2-61312C87A2C4}" type="pres">
      <dgm:prSet presAssocID="{BD8C8444-B216-412B-BD7B-25A826850CA6}" presName="parentText" presStyleLbl="alignNode1" presStyleIdx="2" presStyleCnt="3" custLinFactNeighborX="-768" custLinFactNeighborY="-4460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76B17-988B-4A55-8788-C3157CE68548}" type="pres">
      <dgm:prSet presAssocID="{BD8C8444-B216-412B-BD7B-25A826850CA6}" presName="descendantText" presStyleLbl="alignAcc1" presStyleIdx="2" presStyleCnt="3" custLinFactNeighborX="124" custLinFactNeighborY="-711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49985F-7AD7-48C8-87E7-B2160C18F4D8}" srcId="{196804CD-206C-45B4-8010-6771BF80EA8F}" destId="{0B6AFD39-ED81-4A21-92F0-7D606AA44A78}" srcOrd="2" destOrd="0" parTransId="{69EE332F-6FF8-4757-9B30-69BA916A9C49}" sibTransId="{8BA9D000-A18D-4FD7-A3D9-0B0A1A127440}"/>
    <dgm:cxn modelId="{6433E17B-D546-40DD-8F2A-537DCC7B38A0}" type="presOf" srcId="{0B6AFD39-ED81-4A21-92F0-7D606AA44A78}" destId="{D66A8A9F-E217-430E-A852-62281085B0B7}" srcOrd="0" destOrd="2" presId="urn:microsoft.com/office/officeart/2005/8/layout/chevron2"/>
    <dgm:cxn modelId="{4B4FED4C-472F-4E6D-A822-CE46BC7E5DB3}" srcId="{A7E701A2-297B-4247-B99E-74AF40F926F2}" destId="{294869A5-7D5B-49F1-8095-F8002BF66D23}" srcOrd="1" destOrd="0" parTransId="{F41D7876-E4AA-4048-B4FB-712484E1612B}" sibTransId="{BE039CA1-620D-45AB-B8E1-371D124D48EA}"/>
    <dgm:cxn modelId="{804209FD-F1E0-481E-A023-917B77379324}" srcId="{A7E701A2-297B-4247-B99E-74AF40F926F2}" destId="{196804CD-206C-45B4-8010-6771BF80EA8F}" srcOrd="0" destOrd="0" parTransId="{C24F1B54-6FF1-486A-92E4-B8591F85F1CA}" sibTransId="{F582C0B5-B680-4079-B9F0-3E5607161476}"/>
    <dgm:cxn modelId="{09DAC6C7-DC84-4A49-92B1-FBD8F865677D}" type="presOf" srcId="{84CE4D45-F9A4-472A-BB54-38D60B38C23F}" destId="{D66A8A9F-E217-430E-A852-62281085B0B7}" srcOrd="0" destOrd="1" presId="urn:microsoft.com/office/officeart/2005/8/layout/chevron2"/>
    <dgm:cxn modelId="{14063F63-F689-4007-BCEA-09C621D08BB5}" srcId="{294869A5-7D5B-49F1-8095-F8002BF66D23}" destId="{48726F98-ADD8-41A2-8DDF-FB6C74FA3F4B}" srcOrd="0" destOrd="0" parTransId="{C7595C5F-134A-4A17-87F0-DD0799ECAF0C}" sibTransId="{75349EEF-5BCB-46DF-B70F-4D1988D9452F}"/>
    <dgm:cxn modelId="{5500747E-A215-46CD-827D-601B7AF2B30D}" type="presOf" srcId="{989EF1B4-5421-4B94-A839-8B348BE1E1AF}" destId="{D66A8A9F-E217-430E-A852-62281085B0B7}" srcOrd="0" destOrd="0" presId="urn:microsoft.com/office/officeart/2005/8/layout/chevron2"/>
    <dgm:cxn modelId="{E70A8476-7006-4E38-994F-C8AFB7F1207F}" srcId="{BD8C8444-B216-412B-BD7B-25A826850CA6}" destId="{94EDA543-2051-447E-8A76-6D301875B187}" srcOrd="0" destOrd="0" parTransId="{55DCC8A0-D8C2-4BE3-B8A3-C2DBE7E93C69}" sibTransId="{F0529E3E-31F6-4E85-9091-613A50045B86}"/>
    <dgm:cxn modelId="{580B1CEA-BD13-48EF-9262-EFFCBDCB0D7D}" srcId="{196804CD-206C-45B4-8010-6771BF80EA8F}" destId="{989EF1B4-5421-4B94-A839-8B348BE1E1AF}" srcOrd="0" destOrd="0" parTransId="{D5C814AF-E672-462A-ABFC-AA7EF13248FA}" sibTransId="{3C4E726B-70BC-409D-8A4D-B7464D7CECAD}"/>
    <dgm:cxn modelId="{C3F52B47-1F99-430D-8B0E-0D9302EB6735}" type="presOf" srcId="{196804CD-206C-45B4-8010-6771BF80EA8F}" destId="{325C7471-8F44-4FB1-A654-E0B8916E9607}" srcOrd="0" destOrd="0" presId="urn:microsoft.com/office/officeart/2005/8/layout/chevron2"/>
    <dgm:cxn modelId="{0F9F989E-7740-4D2C-BF87-AD7A697CE146}" type="presOf" srcId="{94EDA543-2051-447E-8A76-6D301875B187}" destId="{F1076B17-988B-4A55-8788-C3157CE68548}" srcOrd="0" destOrd="0" presId="urn:microsoft.com/office/officeart/2005/8/layout/chevron2"/>
    <dgm:cxn modelId="{0C57693E-916A-4446-AE3A-D7F0E489DA2F}" type="presOf" srcId="{A7E701A2-297B-4247-B99E-74AF40F926F2}" destId="{AD1941A2-29AA-48B3-9DF1-B01EA7197779}" srcOrd="0" destOrd="0" presId="urn:microsoft.com/office/officeart/2005/8/layout/chevron2"/>
    <dgm:cxn modelId="{33C5B58A-CE36-4B9A-877F-DABB0E7EA4DD}" type="presOf" srcId="{294869A5-7D5B-49F1-8095-F8002BF66D23}" destId="{A04560C9-8077-45CD-9467-2430BF3CBC76}" srcOrd="0" destOrd="0" presId="urn:microsoft.com/office/officeart/2005/8/layout/chevron2"/>
    <dgm:cxn modelId="{E5B48123-7252-4F9C-8784-6CA006098FE6}" srcId="{A7E701A2-297B-4247-B99E-74AF40F926F2}" destId="{BD8C8444-B216-412B-BD7B-25A826850CA6}" srcOrd="2" destOrd="0" parTransId="{54CE1F15-7EF3-4BF5-BA1C-B7DCB19FA7AD}" sibTransId="{2EDB4F30-9503-464A-B060-A41E5CD25113}"/>
    <dgm:cxn modelId="{21E0C9FE-E45B-4DE5-BC41-6C985A411F15}" srcId="{196804CD-206C-45B4-8010-6771BF80EA8F}" destId="{84CE4D45-F9A4-472A-BB54-38D60B38C23F}" srcOrd="1" destOrd="0" parTransId="{C7E23423-3F2B-4437-9201-77A81E74766D}" sibTransId="{20E50011-DFCB-4902-B1F0-B00666563F6A}"/>
    <dgm:cxn modelId="{6D8F480A-0772-482C-A81C-25539D0131DD}" type="presOf" srcId="{48726F98-ADD8-41A2-8DDF-FB6C74FA3F4B}" destId="{3639B6C1-89D7-42CE-9393-0EFAA468A598}" srcOrd="0" destOrd="0" presId="urn:microsoft.com/office/officeart/2005/8/layout/chevron2"/>
    <dgm:cxn modelId="{E238CC72-EB9E-4ACB-A298-7AA6E7C22FEF}" type="presOf" srcId="{BD8C8444-B216-412B-BD7B-25A826850CA6}" destId="{09D12570-062B-4784-8FA2-61312C87A2C4}" srcOrd="0" destOrd="0" presId="urn:microsoft.com/office/officeart/2005/8/layout/chevron2"/>
    <dgm:cxn modelId="{56CE03C0-32CE-4950-99B9-C73CC8BAB6C5}" type="presParOf" srcId="{AD1941A2-29AA-48B3-9DF1-B01EA7197779}" destId="{2BD2351A-6739-42D8-9A76-99DE6BB08DAE}" srcOrd="0" destOrd="0" presId="urn:microsoft.com/office/officeart/2005/8/layout/chevron2"/>
    <dgm:cxn modelId="{3BC0BDFB-FE78-4DC6-BDE2-52BD367E8E5B}" type="presParOf" srcId="{2BD2351A-6739-42D8-9A76-99DE6BB08DAE}" destId="{325C7471-8F44-4FB1-A654-E0B8916E9607}" srcOrd="0" destOrd="0" presId="urn:microsoft.com/office/officeart/2005/8/layout/chevron2"/>
    <dgm:cxn modelId="{050346E2-397A-4369-BC32-CA192B234263}" type="presParOf" srcId="{2BD2351A-6739-42D8-9A76-99DE6BB08DAE}" destId="{D66A8A9F-E217-430E-A852-62281085B0B7}" srcOrd="1" destOrd="0" presId="urn:microsoft.com/office/officeart/2005/8/layout/chevron2"/>
    <dgm:cxn modelId="{0C22DDB6-0350-4DFD-8207-AA7A6B0C062C}" type="presParOf" srcId="{AD1941A2-29AA-48B3-9DF1-B01EA7197779}" destId="{50800AD5-626A-40D2-B2EB-114FE69D422D}" srcOrd="1" destOrd="0" presId="urn:microsoft.com/office/officeart/2005/8/layout/chevron2"/>
    <dgm:cxn modelId="{13AA25BF-1BDF-4E80-8747-BAF47482EF6A}" type="presParOf" srcId="{AD1941A2-29AA-48B3-9DF1-B01EA7197779}" destId="{8FD92CAF-65CB-4894-A327-502CE91B9BB5}" srcOrd="2" destOrd="0" presId="urn:microsoft.com/office/officeart/2005/8/layout/chevron2"/>
    <dgm:cxn modelId="{ECF80E00-B370-4C9B-870C-1045E2754610}" type="presParOf" srcId="{8FD92CAF-65CB-4894-A327-502CE91B9BB5}" destId="{A04560C9-8077-45CD-9467-2430BF3CBC76}" srcOrd="0" destOrd="0" presId="urn:microsoft.com/office/officeart/2005/8/layout/chevron2"/>
    <dgm:cxn modelId="{B464BC6C-C042-4BF1-B1F5-AC6AA71DB9CA}" type="presParOf" srcId="{8FD92CAF-65CB-4894-A327-502CE91B9BB5}" destId="{3639B6C1-89D7-42CE-9393-0EFAA468A598}" srcOrd="1" destOrd="0" presId="urn:microsoft.com/office/officeart/2005/8/layout/chevron2"/>
    <dgm:cxn modelId="{C6EA817B-9E50-4893-9A1B-5C9AE084B01B}" type="presParOf" srcId="{AD1941A2-29AA-48B3-9DF1-B01EA7197779}" destId="{FD824A29-4866-42D5-8D27-0AE5087E438E}" srcOrd="3" destOrd="0" presId="urn:microsoft.com/office/officeart/2005/8/layout/chevron2"/>
    <dgm:cxn modelId="{DE0079CF-F8FD-49CF-8C6B-7F06DE65EB93}" type="presParOf" srcId="{AD1941A2-29AA-48B3-9DF1-B01EA7197779}" destId="{561EA3A1-522D-433E-9A00-339C529A602F}" srcOrd="4" destOrd="0" presId="urn:microsoft.com/office/officeart/2005/8/layout/chevron2"/>
    <dgm:cxn modelId="{5BCF265F-EFE1-4A80-A5C1-D5B09EDA2731}" type="presParOf" srcId="{561EA3A1-522D-433E-9A00-339C529A602F}" destId="{09D12570-062B-4784-8FA2-61312C87A2C4}" srcOrd="0" destOrd="0" presId="urn:microsoft.com/office/officeart/2005/8/layout/chevron2"/>
    <dgm:cxn modelId="{F259D760-717B-4846-8AAF-922839190F89}" type="presParOf" srcId="{561EA3A1-522D-433E-9A00-339C529A602F}" destId="{F1076B17-988B-4A55-8788-C3157CE68548}" srcOrd="1" destOrd="0" presId="urn:microsoft.com/office/officeart/2005/8/layout/chevron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0A9A513-ED4D-48B4-B5CC-5BD10C3F47AC}" type="doc">
      <dgm:prSet loTypeId="urn:microsoft.com/office/officeart/2005/8/layout/vList2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177129-49FA-416C-B37F-A9FB696DC895}">
      <dgm:prSet/>
      <dgm:spPr>
        <a:solidFill>
          <a:srgbClr val="FFFFCC"/>
        </a:solidFill>
      </dgm:spPr>
      <dgm:t>
        <a:bodyPr/>
        <a:lstStyle/>
        <a:p>
          <a:pPr rtl="0"/>
          <a:r>
            <a:rPr lang="ru-RU" b="1" dirty="0" smtClean="0">
              <a:solidFill>
                <a:srgbClr val="008000"/>
              </a:solidFill>
            </a:rPr>
            <a:t>Социальные расходы из местного бюджета на одного жителя района в 2014 году составят 5494,50 рублей.</a:t>
          </a:r>
          <a:endParaRPr lang="ru-RU" b="1" dirty="0">
            <a:solidFill>
              <a:srgbClr val="008000"/>
            </a:solidFill>
          </a:endParaRPr>
        </a:p>
      </dgm:t>
    </dgm:pt>
    <dgm:pt modelId="{10BC1301-384D-41D0-8C71-7C313DD307C0}" type="parTrans" cxnId="{F293DD90-A4EE-431B-B9DA-C616BEE10A32}">
      <dgm:prSet/>
      <dgm:spPr/>
      <dgm:t>
        <a:bodyPr/>
        <a:lstStyle/>
        <a:p>
          <a:endParaRPr lang="ru-RU"/>
        </a:p>
      </dgm:t>
    </dgm:pt>
    <dgm:pt modelId="{2D430B04-FAD0-4A6D-BD03-CCB828B5AACE}" type="sibTrans" cxnId="{F293DD90-A4EE-431B-B9DA-C616BEE10A32}">
      <dgm:prSet/>
      <dgm:spPr/>
      <dgm:t>
        <a:bodyPr/>
        <a:lstStyle/>
        <a:p>
          <a:endParaRPr lang="ru-RU"/>
        </a:p>
      </dgm:t>
    </dgm:pt>
    <dgm:pt modelId="{4197A3BD-318A-4B19-9CA3-15093FA5CA9E}" type="pres">
      <dgm:prSet presAssocID="{40A9A513-ED4D-48B4-B5CC-5BD10C3F47A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656077B-47C6-4C97-AEE4-F33BA76E247D}" type="pres">
      <dgm:prSet presAssocID="{1C177129-49FA-416C-B37F-A9FB696DC895}" presName="parentText" presStyleLbl="node1" presStyleIdx="0" presStyleCnt="1" custLinFactY="11465" custLinFactNeighborX="-95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2A9E4A0-947C-41AA-8900-20CAAE1BB5D2}" type="presOf" srcId="{1C177129-49FA-416C-B37F-A9FB696DC895}" destId="{F656077B-47C6-4C97-AEE4-F33BA76E247D}" srcOrd="0" destOrd="0" presId="urn:microsoft.com/office/officeart/2005/8/layout/vList2"/>
    <dgm:cxn modelId="{F293DD90-A4EE-431B-B9DA-C616BEE10A32}" srcId="{40A9A513-ED4D-48B4-B5CC-5BD10C3F47AC}" destId="{1C177129-49FA-416C-B37F-A9FB696DC895}" srcOrd="0" destOrd="0" parTransId="{10BC1301-384D-41D0-8C71-7C313DD307C0}" sibTransId="{2D430B04-FAD0-4A6D-BD03-CCB828B5AACE}"/>
    <dgm:cxn modelId="{C8C582B8-94A5-403B-8195-C610E1B8A588}" type="presOf" srcId="{40A9A513-ED4D-48B4-B5CC-5BD10C3F47AC}" destId="{4197A3BD-318A-4B19-9CA3-15093FA5CA9E}" srcOrd="0" destOrd="0" presId="urn:microsoft.com/office/officeart/2005/8/layout/vList2"/>
    <dgm:cxn modelId="{A40AEA38-F05E-4555-B434-0C80ABF9CCD2}" type="presParOf" srcId="{4197A3BD-318A-4B19-9CA3-15093FA5CA9E}" destId="{F656077B-47C6-4C97-AEE4-F33BA76E247D}" srcOrd="0" destOrd="0" presId="urn:microsoft.com/office/officeart/2005/8/layout/vList2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2D8B04F-A10C-496F-8D5B-4427E3AA18CE}" type="doc">
      <dgm:prSet loTypeId="urn:microsoft.com/office/officeart/2005/8/layout/orgChart1" loCatId="hierarchy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044B50F-0A0F-4E86-B550-C6CD5A24B691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400" b="1" dirty="0" smtClean="0">
              <a:solidFill>
                <a:schemeClr val="bg2">
                  <a:lumMod val="10000"/>
                </a:schemeClr>
              </a:solidFill>
            </a:rPr>
            <a:t>211053,62</a:t>
          </a:r>
        </a:p>
        <a:p>
          <a:r>
            <a:rPr lang="ru-RU" sz="1400" b="1" dirty="0" smtClean="0">
              <a:solidFill>
                <a:schemeClr val="bg2">
                  <a:lumMod val="10000"/>
                </a:schemeClr>
              </a:solidFill>
            </a:rPr>
            <a:t> ТЫС.РУБЛЕЙ</a:t>
          </a:r>
          <a:endParaRPr lang="ru-RU" sz="1400" b="1" dirty="0">
            <a:solidFill>
              <a:schemeClr val="bg2">
                <a:lumMod val="10000"/>
              </a:schemeClr>
            </a:solidFill>
          </a:endParaRPr>
        </a:p>
      </dgm:t>
    </dgm:pt>
    <dgm:pt modelId="{488A00BE-3504-4552-B6CB-E092B9D65FE2}" type="parTrans" cxnId="{757B100E-C7E9-4191-8FA5-61BFF100D15E}">
      <dgm:prSet/>
      <dgm:spPr/>
      <dgm:t>
        <a:bodyPr/>
        <a:lstStyle/>
        <a:p>
          <a:endParaRPr lang="ru-RU"/>
        </a:p>
      </dgm:t>
    </dgm:pt>
    <dgm:pt modelId="{560D0524-2553-4D47-A64B-70420F626DCE}" type="sibTrans" cxnId="{757B100E-C7E9-4191-8FA5-61BFF100D15E}">
      <dgm:prSet/>
      <dgm:spPr/>
      <dgm:t>
        <a:bodyPr/>
        <a:lstStyle/>
        <a:p>
          <a:endParaRPr lang="ru-RU"/>
        </a:p>
      </dgm:t>
    </dgm:pt>
    <dgm:pt modelId="{4970CD2B-3808-4A7D-A2A1-050C4CAAD182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МАОУ ДОД ДООЦ «ЛЕСНАЯ СКАЗКА»</a:t>
          </a:r>
        </a:p>
      </dgm:t>
    </dgm:pt>
    <dgm:pt modelId="{F8EE6EBF-773C-47F6-B8C9-3A05DCF7B6F5}" type="parTrans" cxnId="{63AC1826-1275-4855-86F6-D2E052C0E71E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F606F408-95D8-4E5E-B149-1F7BD22C7165}" type="sibTrans" cxnId="{63AC1826-1275-4855-86F6-D2E052C0E71E}">
      <dgm:prSet/>
      <dgm:spPr/>
      <dgm:t>
        <a:bodyPr/>
        <a:lstStyle/>
        <a:p>
          <a:endParaRPr lang="ru-RU"/>
        </a:p>
      </dgm:t>
    </dgm:pt>
    <dgm:pt modelId="{8C69C2AD-6E97-4489-B30F-CA1FE67498F0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МБОУ ДОД «ДЕТСКАЯ ШКОЛА ИСКУССТВ»</a:t>
          </a:r>
        </a:p>
      </dgm:t>
    </dgm:pt>
    <dgm:pt modelId="{5B51AFD5-9B64-4B09-BA71-506DEF95816D}" type="parTrans" cxnId="{063B5F73-8B1B-4F0C-A01B-8DFDDBB85E64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24D5DDA7-95E9-48F8-9CAC-1F88006363E2}" type="sibTrans" cxnId="{063B5F73-8B1B-4F0C-A01B-8DFDDBB85E64}">
      <dgm:prSet/>
      <dgm:spPr/>
      <dgm:t>
        <a:bodyPr/>
        <a:lstStyle/>
        <a:p>
          <a:endParaRPr lang="ru-RU"/>
        </a:p>
      </dgm:t>
    </dgm:pt>
    <dgm:pt modelId="{1CA5F35A-5C41-4BC1-97FF-A0228E6EA114}">
      <dgm:prSet phldrT="[Текст]"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МБОУ ДОД «ДЕТСКАЯ ХУДОЖЕСТВЕННАЯ ШКОЛА»</a:t>
          </a:r>
        </a:p>
      </dgm:t>
    </dgm:pt>
    <dgm:pt modelId="{AF1959CE-969F-4645-85AB-120FF5EE5E72}" type="parTrans" cxnId="{A9137734-E50A-4359-BAD2-F5E28D1EE0D1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081B6EF-A180-4087-87E2-44B673900F4F}" type="sibTrans" cxnId="{A9137734-E50A-4359-BAD2-F5E28D1EE0D1}">
      <dgm:prSet/>
      <dgm:spPr/>
      <dgm:t>
        <a:bodyPr/>
        <a:lstStyle/>
        <a:p>
          <a:endParaRPr lang="ru-RU"/>
        </a:p>
      </dgm:t>
    </dgm:pt>
    <dgm:pt modelId="{EC9A0048-B76E-46E8-B6C2-2FA706C3B835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ОТДЕЛ ОБРАЗОВАНИЯ</a:t>
          </a:r>
        </a:p>
      </dgm:t>
    </dgm:pt>
    <dgm:pt modelId="{13CC052C-224F-4172-A0C6-36949B7F2F17}" type="parTrans" cxnId="{4692A26D-8A6F-41FE-89B3-148C4DF8F271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4BF9FB7-7B7C-43D2-9C2A-C039055161DC}" type="sibTrans" cxnId="{4692A26D-8A6F-41FE-89B3-148C4DF8F271}">
      <dgm:prSet/>
      <dgm:spPr/>
      <dgm:t>
        <a:bodyPr/>
        <a:lstStyle/>
        <a:p>
          <a:endParaRPr lang="ru-RU"/>
        </a:p>
      </dgm:t>
    </dgm:pt>
    <dgm:pt modelId="{4F4DE439-CF8B-4A99-A751-C38DE8495059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МБОУ </a:t>
          </a:r>
        </a:p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СОШ № 22</a:t>
          </a:r>
        </a:p>
      </dgm:t>
    </dgm:pt>
    <dgm:pt modelId="{1476C23F-3E22-4600-A87A-B15998F6F565}" type="parTrans" cxnId="{06D266F3-3E2B-4404-9C68-ED27CFF7E4CB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91086339-1233-4953-BABF-E3377C2A6A83}" type="sibTrans" cxnId="{06D266F3-3E2B-4404-9C68-ED27CFF7E4CB}">
      <dgm:prSet/>
      <dgm:spPr/>
      <dgm:t>
        <a:bodyPr/>
        <a:lstStyle/>
        <a:p>
          <a:endParaRPr lang="ru-RU"/>
        </a:p>
      </dgm:t>
    </dgm:pt>
    <dgm:pt modelId="{BABF4B3F-CF1C-4199-8D28-C1B082A01151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ОБЩЕЕ ОБРАЗОВАНИЕ</a:t>
          </a:r>
        </a:p>
      </dgm:t>
    </dgm:pt>
    <dgm:pt modelId="{66A3D9BD-4537-45F0-9024-8762D56EDF4B}" type="parTrans" cxnId="{2D822D7A-4CBF-44F8-AF0C-5CFC74F5521E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24589ACE-CF19-4A5E-BFA6-E06ACE7624B3}" type="sibTrans" cxnId="{2D822D7A-4CBF-44F8-AF0C-5CFC74F5521E}">
      <dgm:prSet/>
      <dgm:spPr/>
      <dgm:t>
        <a:bodyPr/>
        <a:lstStyle/>
        <a:p>
          <a:endParaRPr lang="ru-RU"/>
        </a:p>
      </dgm:t>
    </dgm:pt>
    <dgm:pt modelId="{F0558DD4-3DD5-4A23-B6CF-35767B052052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ДОШКОЛЬНОЕ ОБРАЗОВАНИЕ</a:t>
          </a:r>
        </a:p>
      </dgm:t>
    </dgm:pt>
    <dgm:pt modelId="{8BD3DFA2-76DD-45C3-BCEE-A62E0954DDA5}" type="parTrans" cxnId="{483884C6-C982-456D-AED5-98ECBAA9CE03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4250F01-F1F5-4EBE-881F-A60081D42171}" type="sibTrans" cxnId="{483884C6-C982-456D-AED5-98ECBAA9CE03}">
      <dgm:prSet/>
      <dgm:spPr/>
      <dgm:t>
        <a:bodyPr/>
        <a:lstStyle/>
        <a:p>
          <a:endParaRPr lang="ru-RU"/>
        </a:p>
      </dgm:t>
    </dgm:pt>
    <dgm:pt modelId="{3C65A9FE-7FD1-4485-A473-643D98DF2F89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800" b="1" dirty="0" smtClean="0">
              <a:solidFill>
                <a:schemeClr val="tx2">
                  <a:lumMod val="50000"/>
                </a:schemeClr>
              </a:solidFill>
            </a:rPr>
            <a:t>МКУ «ЦЕНТР МЕТОДИЧЕСКОГО, БУХГАЛТЕРСКОГО И ТЕХНИЧЕСКОГО ОБЕСПЕЧЕНИЯ»</a:t>
          </a:r>
        </a:p>
      </dgm:t>
    </dgm:pt>
    <dgm:pt modelId="{8F1A2647-3389-4215-B6D2-0E8421C5F9FC}" type="parTrans" cxnId="{26206D63-646F-4631-828A-AD70EDE2D5EC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6F9DDF13-4AEF-4DD1-87BC-1AC54A185C2D}" type="sibTrans" cxnId="{26206D63-646F-4631-828A-AD70EDE2D5EC}">
      <dgm:prSet/>
      <dgm:spPr/>
      <dgm:t>
        <a:bodyPr/>
        <a:lstStyle/>
        <a:p>
          <a:endParaRPr lang="ru-RU"/>
        </a:p>
      </dgm:t>
    </dgm:pt>
    <dgm:pt modelId="{1CEDA671-AB43-41DB-B1AD-3D451B59371A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2786,00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C002364B-FF22-48E8-895C-4CD5718BF710}" type="parTrans" cxnId="{4D22F7C7-AB86-435F-B198-B445719A8A23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6CE5210F-0676-447A-A760-F2532E2B9F53}" type="sibTrans" cxnId="{4D22F7C7-AB86-435F-B198-B445719A8A23}">
      <dgm:prSet/>
      <dgm:spPr/>
      <dgm:t>
        <a:bodyPr/>
        <a:lstStyle/>
        <a:p>
          <a:endParaRPr lang="ru-RU"/>
        </a:p>
      </dgm:t>
    </dgm:pt>
    <dgm:pt modelId="{5734363B-E13F-47D6-8814-06986F1041D7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17978,00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67D4CD1B-9103-4DC1-AC38-A00DED59D302}" type="parTrans" cxnId="{AF7529DE-C381-4BA8-81FD-004F636DD8AA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01854819-E5CB-44DE-99CE-DEBA618BFC1C}" type="sibTrans" cxnId="{AF7529DE-C381-4BA8-81FD-004F636DD8AA}">
      <dgm:prSet/>
      <dgm:spPr/>
      <dgm:t>
        <a:bodyPr/>
        <a:lstStyle/>
        <a:p>
          <a:endParaRPr lang="ru-RU"/>
        </a:p>
      </dgm:t>
    </dgm:pt>
    <dgm:pt modelId="{CC656027-9E06-43C2-A152-583D878E2298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9401,51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4131B080-5F2A-49A4-B311-45CB03778B09}" type="parTrans" cxnId="{0C9D7B3D-C434-4EA0-8093-7D997C8B6E60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1F687F35-E0C2-4F52-B696-AAC492C270E4}" type="sibTrans" cxnId="{0C9D7B3D-C434-4EA0-8093-7D997C8B6E60}">
      <dgm:prSet/>
      <dgm:spPr/>
      <dgm:t>
        <a:bodyPr/>
        <a:lstStyle/>
        <a:p>
          <a:endParaRPr lang="ru-RU"/>
        </a:p>
      </dgm:t>
    </dgm:pt>
    <dgm:pt modelId="{63A003F9-F07F-4E4C-894A-5B61B2B6ACFF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68022,75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38C01A96-4C59-4E60-990A-BB66A1826297}" type="parTrans" cxnId="{DB47B012-8A75-4551-9B3F-361755E73119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7CDA8C88-88ED-48D3-B832-E67D4A159232}" type="sibTrans" cxnId="{DB47B012-8A75-4551-9B3F-361755E73119}">
      <dgm:prSet/>
      <dgm:spPr/>
      <dgm:t>
        <a:bodyPr/>
        <a:lstStyle/>
        <a:p>
          <a:endParaRPr lang="ru-RU"/>
        </a:p>
      </dgm:t>
    </dgm:pt>
    <dgm:pt modelId="{6DE01AA5-75F4-4898-8461-E5C076A51906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78911,23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6C9FCA27-21B1-4B79-B40C-867CAD721A29}" type="parTrans" cxnId="{44A524FB-429B-4205-87E2-44C648D9945A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D42E31E7-855D-4E59-BB1A-2271C48E6986}" type="sibTrans" cxnId="{44A524FB-429B-4205-87E2-44C648D9945A}">
      <dgm:prSet/>
      <dgm:spPr/>
      <dgm:t>
        <a:bodyPr/>
        <a:lstStyle/>
        <a:p>
          <a:endParaRPr lang="ru-RU"/>
        </a:p>
      </dgm:t>
    </dgm:pt>
    <dgm:pt modelId="{982BE610-9E0D-4629-A237-83B1EA9C979D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1650,00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D9AA3A19-ADF0-434E-8145-E454E2E261FA}" type="parTrans" cxnId="{94D887FE-51AD-4E68-9FD0-11F76B41F8AF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FA5EFDCF-BEA4-40E5-A743-F1705AC0EDBC}" type="sibTrans" cxnId="{94D887FE-51AD-4E68-9FD0-11F76B41F8AF}">
      <dgm:prSet/>
      <dgm:spPr/>
      <dgm:t>
        <a:bodyPr/>
        <a:lstStyle/>
        <a:p>
          <a:endParaRPr lang="ru-RU"/>
        </a:p>
      </dgm:t>
    </dgm:pt>
    <dgm:pt modelId="{3C73DD84-7BF8-4F9B-A14F-FF8FD3E3E2B0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12363,00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0DAC8C98-9456-4573-A3BF-8904585A62F1}" type="parTrans" cxnId="{69CACED5-D480-4E0D-94B3-D0D56B0A8CA0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89D0A31E-A525-4133-9ABE-F9CD17978093}" type="sibTrans" cxnId="{69CACED5-D480-4E0D-94B3-D0D56B0A8CA0}">
      <dgm:prSet/>
      <dgm:spPr/>
      <dgm:t>
        <a:bodyPr/>
        <a:lstStyle/>
        <a:p>
          <a:endParaRPr lang="ru-RU"/>
        </a:p>
      </dgm:t>
    </dgm:pt>
    <dgm:pt modelId="{8C5E7602-2E49-46D7-8781-87CCA1013D73}">
      <dgm:prSet custT="1"/>
      <dgm:spPr>
        <a:scene3d>
          <a:camera prst="orthographicFront"/>
          <a:lightRig rig="threePt" dir="t"/>
        </a:scene3d>
        <a:sp3d contourW="12700">
          <a:bevelT w="63500" h="25400"/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2445,20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F0E8B835-871B-4849-8980-7239E8C17FA9}" type="parTrans" cxnId="{90949668-42D8-43F6-B1EB-90420D3B7359}">
      <dgm:prSet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  <dgm:t>
        <a:bodyPr/>
        <a:lstStyle/>
        <a:p>
          <a:endParaRPr lang="ru-RU" dirty="0"/>
        </a:p>
      </dgm:t>
    </dgm:pt>
    <dgm:pt modelId="{C32A0616-676B-40C8-9364-80EE85740B47}" type="sibTrans" cxnId="{90949668-42D8-43F6-B1EB-90420D3B7359}">
      <dgm:prSet/>
      <dgm:spPr/>
      <dgm:t>
        <a:bodyPr/>
        <a:lstStyle/>
        <a:p>
          <a:endParaRPr lang="ru-RU"/>
        </a:p>
      </dgm:t>
    </dgm:pt>
    <dgm:pt modelId="{6294B954-5942-4CE4-BF15-8D5C2018B5B6}">
      <dgm:prSet custT="1"/>
      <dgm:spPr/>
      <dgm:t>
        <a:bodyPr/>
        <a:lstStyle/>
        <a:p>
          <a:r>
            <a:rPr lang="ru-RU" sz="900" b="1" dirty="0" smtClean="0">
              <a:solidFill>
                <a:schemeClr val="tx2">
                  <a:lumMod val="50000"/>
                </a:schemeClr>
              </a:solidFill>
            </a:rPr>
            <a:t>ДОПОЛНИТЕЛЬНОЕ ОБРАЗОВАНИЕ</a:t>
          </a:r>
        </a:p>
      </dgm:t>
    </dgm:pt>
    <dgm:pt modelId="{A36931B4-B359-4D99-98D0-F4B3C09BBA1F}" type="parTrans" cxnId="{BADC2B76-FE76-43B1-A740-5753EE371C21}">
      <dgm:prSet/>
      <dgm:spPr/>
      <dgm:t>
        <a:bodyPr/>
        <a:lstStyle/>
        <a:p>
          <a:endParaRPr lang="ru-RU" dirty="0"/>
        </a:p>
      </dgm:t>
    </dgm:pt>
    <dgm:pt modelId="{3EEB3EC8-DA36-4C95-A01B-2CB2826CFB8B}" type="sibTrans" cxnId="{BADC2B76-FE76-43B1-A740-5753EE371C21}">
      <dgm:prSet/>
      <dgm:spPr/>
      <dgm:t>
        <a:bodyPr/>
        <a:lstStyle/>
        <a:p>
          <a:endParaRPr lang="ru-RU"/>
        </a:p>
      </dgm:t>
    </dgm:pt>
    <dgm:pt modelId="{9B49E50B-3E1D-4E64-ADE8-09DD6DD6EB8A}">
      <dgm:prSet custT="1"/>
      <dgm:spPr/>
      <dgm:t>
        <a:bodyPr/>
        <a:lstStyle/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17496,23 </a:t>
          </a:r>
        </a:p>
        <a:p>
          <a:r>
            <a:rPr lang="ru-RU" sz="1100" b="1" dirty="0" smtClean="0">
              <a:solidFill>
                <a:schemeClr val="tx2">
                  <a:lumMod val="50000"/>
                </a:schemeClr>
              </a:solidFill>
            </a:rPr>
            <a:t>ТЫС.РУБЛЕЙ</a:t>
          </a:r>
        </a:p>
      </dgm:t>
    </dgm:pt>
    <dgm:pt modelId="{C3959280-7DD0-4878-A3CF-7E24AA7D2361}" type="parTrans" cxnId="{6BC4C1AD-A864-4328-9CF1-D643190820EE}">
      <dgm:prSet/>
      <dgm:spPr/>
      <dgm:t>
        <a:bodyPr/>
        <a:lstStyle/>
        <a:p>
          <a:endParaRPr lang="ru-RU" dirty="0"/>
        </a:p>
      </dgm:t>
    </dgm:pt>
    <dgm:pt modelId="{7A5BF683-A022-4E46-8B2B-4CF4104080BF}" type="sibTrans" cxnId="{6BC4C1AD-A864-4328-9CF1-D643190820EE}">
      <dgm:prSet/>
      <dgm:spPr/>
      <dgm:t>
        <a:bodyPr/>
        <a:lstStyle/>
        <a:p>
          <a:endParaRPr lang="ru-RU"/>
        </a:p>
      </dgm:t>
    </dgm:pt>
    <dgm:pt modelId="{BA2DC864-2963-4D25-8CAB-259D98561485}" type="pres">
      <dgm:prSet presAssocID="{82D8B04F-A10C-496F-8D5B-4427E3AA18C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FF5CA1C-D73A-40AB-859E-E1732A9B50EB}" type="pres">
      <dgm:prSet presAssocID="{A044B50F-0A0F-4E86-B550-C6CD5A24B691}" presName="hierRoot1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573D2D6-D0A5-4044-ACA9-567E5D2B9265}" type="pres">
      <dgm:prSet presAssocID="{A044B50F-0A0F-4E86-B550-C6CD5A24B691}" presName="rootComposite1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4C6F665-5CA9-45AC-B26E-07E93D651BCB}" type="pres">
      <dgm:prSet presAssocID="{A044B50F-0A0F-4E86-B550-C6CD5A24B691}" presName="rootText1" presStyleLbl="node0" presStyleIdx="0" presStyleCnt="1" custScaleX="192123" custScaleY="15023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141315-FB31-4E1F-847D-0E3344ABCD84}" type="pres">
      <dgm:prSet presAssocID="{A044B50F-0A0F-4E86-B550-C6CD5A24B691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E6A0CB8-0C52-4602-B341-2A153C66A023}" type="pres">
      <dgm:prSet presAssocID="{A044B50F-0A0F-4E86-B550-C6CD5A24B691}" presName="hierChild2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47A5175-7647-48E3-A45D-1AD195F6AECB}" type="pres">
      <dgm:prSet presAssocID="{13CC052C-224F-4172-A0C6-36949B7F2F17}" presName="Name37" presStyleLbl="parChTrans1D2" presStyleIdx="0" presStyleCnt="9"/>
      <dgm:spPr/>
      <dgm:t>
        <a:bodyPr/>
        <a:lstStyle/>
        <a:p>
          <a:endParaRPr lang="ru-RU"/>
        </a:p>
      </dgm:t>
    </dgm:pt>
    <dgm:pt modelId="{4E0125D0-2D44-432F-8798-07EB14940A66}" type="pres">
      <dgm:prSet presAssocID="{EC9A0048-B76E-46E8-B6C2-2FA706C3B835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EFD9B13-F54F-485A-ACDB-7E3F65EC0B07}" type="pres">
      <dgm:prSet presAssocID="{EC9A0048-B76E-46E8-B6C2-2FA706C3B835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DF99F40-D1C4-452D-B117-F9C43E38DCB1}" type="pres">
      <dgm:prSet presAssocID="{EC9A0048-B76E-46E8-B6C2-2FA706C3B835}" presName="rootText" presStyleLbl="node2" presStyleIdx="0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E83D2A-93D3-48DA-96AF-2D2FFABFAF99}" type="pres">
      <dgm:prSet presAssocID="{EC9A0048-B76E-46E8-B6C2-2FA706C3B835}" presName="rootConnector" presStyleLbl="node2" presStyleIdx="0" presStyleCnt="9"/>
      <dgm:spPr/>
      <dgm:t>
        <a:bodyPr/>
        <a:lstStyle/>
        <a:p>
          <a:endParaRPr lang="ru-RU"/>
        </a:p>
      </dgm:t>
    </dgm:pt>
    <dgm:pt modelId="{5C23C5FC-7196-4853-8DB8-4FE83481ED7A}" type="pres">
      <dgm:prSet presAssocID="{EC9A0048-B76E-46E8-B6C2-2FA706C3B835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A443128-5F26-4F92-8648-7C691559E99C}" type="pres">
      <dgm:prSet presAssocID="{C002364B-FF22-48E8-895C-4CD5718BF710}" presName="Name37" presStyleLbl="parChTrans1D3" presStyleIdx="0" presStyleCnt="9"/>
      <dgm:spPr/>
      <dgm:t>
        <a:bodyPr/>
        <a:lstStyle/>
        <a:p>
          <a:endParaRPr lang="ru-RU"/>
        </a:p>
      </dgm:t>
    </dgm:pt>
    <dgm:pt modelId="{33161847-8372-496A-9835-216455671D87}" type="pres">
      <dgm:prSet presAssocID="{1CEDA671-AB43-41DB-B1AD-3D451B59371A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2D3AB5C-63E6-4F65-A0D4-E1B4A5A0699F}" type="pres">
      <dgm:prSet presAssocID="{1CEDA671-AB43-41DB-B1AD-3D451B59371A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990D45-6B01-4373-A197-2C38738A2874}" type="pres">
      <dgm:prSet presAssocID="{1CEDA671-AB43-41DB-B1AD-3D451B59371A}" presName="rootText" presStyleLbl="node3" presStyleIdx="0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5B93490-CAF1-4B8F-8434-A6AC41B59256}" type="pres">
      <dgm:prSet presAssocID="{1CEDA671-AB43-41DB-B1AD-3D451B59371A}" presName="rootConnector" presStyleLbl="node3" presStyleIdx="0" presStyleCnt="9"/>
      <dgm:spPr/>
      <dgm:t>
        <a:bodyPr/>
        <a:lstStyle/>
        <a:p>
          <a:endParaRPr lang="ru-RU"/>
        </a:p>
      </dgm:t>
    </dgm:pt>
    <dgm:pt modelId="{4D3D97B3-D04D-433A-A30B-0BB4D61F6F3C}" type="pres">
      <dgm:prSet presAssocID="{1CEDA671-AB43-41DB-B1AD-3D451B59371A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EB1A6FA-CE27-44C9-A2CC-11814C5C2B25}" type="pres">
      <dgm:prSet presAssocID="{1CEDA671-AB43-41DB-B1AD-3D451B59371A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11B2E1A0-7E79-4CBD-8BCF-9FDA633756E2}" type="pres">
      <dgm:prSet presAssocID="{EC9A0048-B76E-46E8-B6C2-2FA706C3B835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12C3FD1-B585-4B8A-A625-59D26FE843DA}" type="pres">
      <dgm:prSet presAssocID="{8F1A2647-3389-4215-B6D2-0E8421C5F9FC}" presName="Name37" presStyleLbl="parChTrans1D2" presStyleIdx="1" presStyleCnt="9"/>
      <dgm:spPr/>
      <dgm:t>
        <a:bodyPr/>
        <a:lstStyle/>
        <a:p>
          <a:endParaRPr lang="ru-RU"/>
        </a:p>
      </dgm:t>
    </dgm:pt>
    <dgm:pt modelId="{C75BAC54-A6AC-41B9-83AB-BA3CB5A566DE}" type="pres">
      <dgm:prSet presAssocID="{3C65A9FE-7FD1-4485-A473-643D98DF2F89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0655433-7888-48C2-84F7-E1102375D025}" type="pres">
      <dgm:prSet presAssocID="{3C65A9FE-7FD1-4485-A473-643D98DF2F89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DCB77C4-AB24-4EEF-8D5C-91935BC290B1}" type="pres">
      <dgm:prSet presAssocID="{3C65A9FE-7FD1-4485-A473-643D98DF2F89}" presName="rootText" presStyleLbl="node2" presStyleIdx="1" presStyleCnt="9" custScaleX="116708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A6A60C-30B2-4B4D-ABDE-E9C9570546F3}" type="pres">
      <dgm:prSet presAssocID="{3C65A9FE-7FD1-4485-A473-643D98DF2F89}" presName="rootConnector" presStyleLbl="node2" presStyleIdx="1" presStyleCnt="9"/>
      <dgm:spPr/>
      <dgm:t>
        <a:bodyPr/>
        <a:lstStyle/>
        <a:p>
          <a:endParaRPr lang="ru-RU"/>
        </a:p>
      </dgm:t>
    </dgm:pt>
    <dgm:pt modelId="{4C641294-AB67-41C9-A318-19A8A047EBE0}" type="pres">
      <dgm:prSet presAssocID="{3C65A9FE-7FD1-4485-A473-643D98DF2F89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A4A0E776-8639-45DB-8E98-FB34A6D8D409}" type="pres">
      <dgm:prSet presAssocID="{67D4CD1B-9103-4DC1-AC38-A00DED59D302}" presName="Name37" presStyleLbl="parChTrans1D3" presStyleIdx="1" presStyleCnt="9"/>
      <dgm:spPr/>
      <dgm:t>
        <a:bodyPr/>
        <a:lstStyle/>
        <a:p>
          <a:endParaRPr lang="ru-RU"/>
        </a:p>
      </dgm:t>
    </dgm:pt>
    <dgm:pt modelId="{C702521F-0A08-4092-9033-61FB4AADA9D2}" type="pres">
      <dgm:prSet presAssocID="{5734363B-E13F-47D6-8814-06986F1041D7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76F36AB-D794-44F0-8E60-40887AB8846D}" type="pres">
      <dgm:prSet presAssocID="{5734363B-E13F-47D6-8814-06986F1041D7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BE984C-C9A9-42EE-84B2-A4422EB3FF44}" type="pres">
      <dgm:prSet presAssocID="{5734363B-E13F-47D6-8814-06986F1041D7}" presName="rootText" presStyleLbl="node3" presStyleIdx="1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922C817-0DBB-4775-B66A-14169C57FDE6}" type="pres">
      <dgm:prSet presAssocID="{5734363B-E13F-47D6-8814-06986F1041D7}" presName="rootConnector" presStyleLbl="node3" presStyleIdx="1" presStyleCnt="9"/>
      <dgm:spPr/>
      <dgm:t>
        <a:bodyPr/>
        <a:lstStyle/>
        <a:p>
          <a:endParaRPr lang="ru-RU"/>
        </a:p>
      </dgm:t>
    </dgm:pt>
    <dgm:pt modelId="{02E20261-7BDE-403E-9871-9E661047AD9C}" type="pres">
      <dgm:prSet presAssocID="{5734363B-E13F-47D6-8814-06986F1041D7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DA16878-E007-45E6-A037-B79DF0FCC9A7}" type="pres">
      <dgm:prSet presAssocID="{5734363B-E13F-47D6-8814-06986F1041D7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EDB4D89-BD8C-4945-8413-DAF3513D26E8}" type="pres">
      <dgm:prSet presAssocID="{3C65A9FE-7FD1-4485-A473-643D98DF2F89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84161AF-F66A-45CD-8108-1C5D0237E0EA}" type="pres">
      <dgm:prSet presAssocID="{8BD3DFA2-76DD-45C3-BCEE-A62E0954DDA5}" presName="Name37" presStyleLbl="parChTrans1D2" presStyleIdx="2" presStyleCnt="9"/>
      <dgm:spPr/>
      <dgm:t>
        <a:bodyPr/>
        <a:lstStyle/>
        <a:p>
          <a:endParaRPr lang="ru-RU"/>
        </a:p>
      </dgm:t>
    </dgm:pt>
    <dgm:pt modelId="{7377FEA7-22F1-456D-9739-1F25B063C323}" type="pres">
      <dgm:prSet presAssocID="{F0558DD4-3DD5-4A23-B6CF-35767B052052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2A2926CF-C939-4420-916F-82F259DC40BC}" type="pres">
      <dgm:prSet presAssocID="{F0558DD4-3DD5-4A23-B6CF-35767B052052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BC04B9F-1428-407E-9D2C-162CDFF2F0BD}" type="pres">
      <dgm:prSet presAssocID="{F0558DD4-3DD5-4A23-B6CF-35767B052052}" presName="rootText" presStyleLbl="node2" presStyleIdx="2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02F951-ADDE-4B44-937B-DB138623C869}" type="pres">
      <dgm:prSet presAssocID="{F0558DD4-3DD5-4A23-B6CF-35767B052052}" presName="rootConnector" presStyleLbl="node2" presStyleIdx="2" presStyleCnt="9"/>
      <dgm:spPr/>
      <dgm:t>
        <a:bodyPr/>
        <a:lstStyle/>
        <a:p>
          <a:endParaRPr lang="ru-RU"/>
        </a:p>
      </dgm:t>
    </dgm:pt>
    <dgm:pt modelId="{CB043251-3F45-46E0-A6B9-2F934A4CA980}" type="pres">
      <dgm:prSet presAssocID="{F0558DD4-3DD5-4A23-B6CF-35767B052052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4E511D2-0A9D-434E-B8A8-F02B1CA14A9B}" type="pres">
      <dgm:prSet presAssocID="{38C01A96-4C59-4E60-990A-BB66A1826297}" presName="Name37" presStyleLbl="parChTrans1D3" presStyleIdx="2" presStyleCnt="9"/>
      <dgm:spPr/>
      <dgm:t>
        <a:bodyPr/>
        <a:lstStyle/>
        <a:p>
          <a:endParaRPr lang="ru-RU"/>
        </a:p>
      </dgm:t>
    </dgm:pt>
    <dgm:pt modelId="{6AD71CFC-1EC4-4758-8ECD-5414ACD502D9}" type="pres">
      <dgm:prSet presAssocID="{63A003F9-F07F-4E4C-894A-5B61B2B6ACFF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00E11977-9E7D-4D47-90AF-B2A75A8F5654}" type="pres">
      <dgm:prSet presAssocID="{63A003F9-F07F-4E4C-894A-5B61B2B6ACFF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505B95A-B9ED-4B32-B37A-1191366A31D2}" type="pres">
      <dgm:prSet presAssocID="{63A003F9-F07F-4E4C-894A-5B61B2B6ACFF}" presName="rootText" presStyleLbl="node3" presStyleIdx="2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D708B2D-0295-40B2-9CCB-867B4E8A5EB8}" type="pres">
      <dgm:prSet presAssocID="{63A003F9-F07F-4E4C-894A-5B61B2B6ACFF}" presName="rootConnector" presStyleLbl="node3" presStyleIdx="2" presStyleCnt="9"/>
      <dgm:spPr/>
      <dgm:t>
        <a:bodyPr/>
        <a:lstStyle/>
        <a:p>
          <a:endParaRPr lang="ru-RU"/>
        </a:p>
      </dgm:t>
    </dgm:pt>
    <dgm:pt modelId="{923D7557-E709-42B1-9417-3C42762F6F5F}" type="pres">
      <dgm:prSet presAssocID="{63A003F9-F07F-4E4C-894A-5B61B2B6ACFF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DBEF327-5894-43CE-B424-60A88D8B07EE}" type="pres">
      <dgm:prSet presAssocID="{63A003F9-F07F-4E4C-894A-5B61B2B6ACFF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9223ECED-084B-42FD-A9C2-61501523B339}" type="pres">
      <dgm:prSet presAssocID="{F0558DD4-3DD5-4A23-B6CF-35767B052052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4E2CE35-48DD-491C-90F5-24EE033892EE}" type="pres">
      <dgm:prSet presAssocID="{66A3D9BD-4537-45F0-9024-8762D56EDF4B}" presName="Name37" presStyleLbl="parChTrans1D2" presStyleIdx="3" presStyleCnt="9"/>
      <dgm:spPr/>
      <dgm:t>
        <a:bodyPr/>
        <a:lstStyle/>
        <a:p>
          <a:endParaRPr lang="ru-RU"/>
        </a:p>
      </dgm:t>
    </dgm:pt>
    <dgm:pt modelId="{18D350B2-AF35-4663-9084-9EB5B05E93FF}" type="pres">
      <dgm:prSet presAssocID="{BABF4B3F-CF1C-4199-8D28-C1B082A01151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4E8A23B0-1DB3-47D7-B84B-6A17B842B63B}" type="pres">
      <dgm:prSet presAssocID="{BABF4B3F-CF1C-4199-8D28-C1B082A01151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4508E181-2E3C-4C49-BB64-4CB96AF52401}" type="pres">
      <dgm:prSet presAssocID="{BABF4B3F-CF1C-4199-8D28-C1B082A01151}" presName="rootText" presStyleLbl="node2" presStyleIdx="3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28DE2EC-013D-4C66-A7C2-81B9D5BAF3D0}" type="pres">
      <dgm:prSet presAssocID="{BABF4B3F-CF1C-4199-8D28-C1B082A01151}" presName="rootConnector" presStyleLbl="node2" presStyleIdx="3" presStyleCnt="9"/>
      <dgm:spPr/>
      <dgm:t>
        <a:bodyPr/>
        <a:lstStyle/>
        <a:p>
          <a:endParaRPr lang="ru-RU"/>
        </a:p>
      </dgm:t>
    </dgm:pt>
    <dgm:pt modelId="{1734B175-AD76-45C9-A07E-9BD92DCCB076}" type="pres">
      <dgm:prSet presAssocID="{BABF4B3F-CF1C-4199-8D28-C1B082A01151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174A065-9F67-4161-B2AB-1C112A1424F9}" type="pres">
      <dgm:prSet presAssocID="{6C9FCA27-21B1-4B79-B40C-867CAD721A29}" presName="Name37" presStyleLbl="parChTrans1D3" presStyleIdx="3" presStyleCnt="9"/>
      <dgm:spPr/>
      <dgm:t>
        <a:bodyPr/>
        <a:lstStyle/>
        <a:p>
          <a:endParaRPr lang="ru-RU"/>
        </a:p>
      </dgm:t>
    </dgm:pt>
    <dgm:pt modelId="{EBEF74EC-E9FA-498B-A59C-F1D75DC9D609}" type="pres">
      <dgm:prSet presAssocID="{6DE01AA5-75F4-4898-8461-E5C076A51906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D6841D32-5F9D-4CF3-B1AB-488A49C36EFE}" type="pres">
      <dgm:prSet presAssocID="{6DE01AA5-75F4-4898-8461-E5C076A51906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0E42D9C3-99E6-490C-8E11-1B8F8B244F9A}" type="pres">
      <dgm:prSet presAssocID="{6DE01AA5-75F4-4898-8461-E5C076A51906}" presName="rootText" presStyleLbl="node3" presStyleIdx="3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32D2499-6539-4968-B9EF-28BE5A314860}" type="pres">
      <dgm:prSet presAssocID="{6DE01AA5-75F4-4898-8461-E5C076A51906}" presName="rootConnector" presStyleLbl="node3" presStyleIdx="3" presStyleCnt="9"/>
      <dgm:spPr/>
      <dgm:t>
        <a:bodyPr/>
        <a:lstStyle/>
        <a:p>
          <a:endParaRPr lang="ru-RU"/>
        </a:p>
      </dgm:t>
    </dgm:pt>
    <dgm:pt modelId="{8976D35C-0E36-4F39-8DE8-3BBD03559741}" type="pres">
      <dgm:prSet presAssocID="{6DE01AA5-75F4-4898-8461-E5C076A51906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570EFE3-8E39-4C8A-82F9-C6C6C74DC849}" type="pres">
      <dgm:prSet presAssocID="{6DE01AA5-75F4-4898-8461-E5C076A51906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2B54240-BD14-45FF-A3D1-3E0D024FF818}" type="pres">
      <dgm:prSet presAssocID="{BABF4B3F-CF1C-4199-8D28-C1B082A01151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486ED6F-C0A4-46D0-8127-A8A62713E9EA}" type="pres">
      <dgm:prSet presAssocID="{A36931B4-B359-4D99-98D0-F4B3C09BBA1F}" presName="Name37" presStyleLbl="parChTrans1D2" presStyleIdx="4" presStyleCnt="9"/>
      <dgm:spPr/>
      <dgm:t>
        <a:bodyPr/>
        <a:lstStyle/>
        <a:p>
          <a:endParaRPr lang="ru-RU"/>
        </a:p>
      </dgm:t>
    </dgm:pt>
    <dgm:pt modelId="{AA4C8109-CB14-48EA-A1F4-D140FE16D371}" type="pres">
      <dgm:prSet presAssocID="{6294B954-5942-4CE4-BF15-8D5C2018B5B6}" presName="hierRoot2" presStyleCnt="0">
        <dgm:presLayoutVars>
          <dgm:hierBranch val="init"/>
        </dgm:presLayoutVars>
      </dgm:prSet>
      <dgm:spPr/>
    </dgm:pt>
    <dgm:pt modelId="{637EC058-6236-424C-82BF-3B0818B6195D}" type="pres">
      <dgm:prSet presAssocID="{6294B954-5942-4CE4-BF15-8D5C2018B5B6}" presName="rootComposite" presStyleCnt="0"/>
      <dgm:spPr/>
    </dgm:pt>
    <dgm:pt modelId="{F6D01815-0584-41E4-BDDF-750A1FA1E39B}" type="pres">
      <dgm:prSet presAssocID="{6294B954-5942-4CE4-BF15-8D5C2018B5B6}" presName="rootText" presStyleLbl="node2" presStyleIdx="4" presStyleCnt="9" custScaleX="133541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32B2FB4-CEC8-4AB7-9D5A-C7606AC2A38D}" type="pres">
      <dgm:prSet presAssocID="{6294B954-5942-4CE4-BF15-8D5C2018B5B6}" presName="rootConnector" presStyleLbl="node2" presStyleIdx="4" presStyleCnt="9"/>
      <dgm:spPr/>
      <dgm:t>
        <a:bodyPr/>
        <a:lstStyle/>
        <a:p>
          <a:endParaRPr lang="ru-RU"/>
        </a:p>
      </dgm:t>
    </dgm:pt>
    <dgm:pt modelId="{F9EFE904-52A8-4FD8-8BD1-47F13EB57ADD}" type="pres">
      <dgm:prSet presAssocID="{6294B954-5942-4CE4-BF15-8D5C2018B5B6}" presName="hierChild4" presStyleCnt="0"/>
      <dgm:spPr/>
    </dgm:pt>
    <dgm:pt modelId="{AC080510-EA20-4C25-89E3-5013D79729AD}" type="pres">
      <dgm:prSet presAssocID="{C3959280-7DD0-4878-A3CF-7E24AA7D2361}" presName="Name37" presStyleLbl="parChTrans1D3" presStyleIdx="4" presStyleCnt="9"/>
      <dgm:spPr/>
      <dgm:t>
        <a:bodyPr/>
        <a:lstStyle/>
        <a:p>
          <a:endParaRPr lang="ru-RU"/>
        </a:p>
      </dgm:t>
    </dgm:pt>
    <dgm:pt modelId="{C1638FFE-DEA9-4372-AEBD-CA249A63EDD5}" type="pres">
      <dgm:prSet presAssocID="{9B49E50B-3E1D-4E64-ADE8-09DD6DD6EB8A}" presName="hierRoot2" presStyleCnt="0">
        <dgm:presLayoutVars>
          <dgm:hierBranch val="init"/>
        </dgm:presLayoutVars>
      </dgm:prSet>
      <dgm:spPr/>
    </dgm:pt>
    <dgm:pt modelId="{D776A008-4E05-43AC-81B8-9045B66FD7B4}" type="pres">
      <dgm:prSet presAssocID="{9B49E50B-3E1D-4E64-ADE8-09DD6DD6EB8A}" presName="rootComposite" presStyleCnt="0"/>
      <dgm:spPr/>
    </dgm:pt>
    <dgm:pt modelId="{714E7F4E-4EA5-46C8-B629-EDFA887AED3C}" type="pres">
      <dgm:prSet presAssocID="{9B49E50B-3E1D-4E64-ADE8-09DD6DD6EB8A}" presName="rootText" presStyleLbl="node3" presStyleIdx="4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D5A9A9-E437-4271-A690-460A7AA6D9EB}" type="pres">
      <dgm:prSet presAssocID="{9B49E50B-3E1D-4E64-ADE8-09DD6DD6EB8A}" presName="rootConnector" presStyleLbl="node3" presStyleIdx="4" presStyleCnt="9"/>
      <dgm:spPr/>
      <dgm:t>
        <a:bodyPr/>
        <a:lstStyle/>
        <a:p>
          <a:endParaRPr lang="ru-RU"/>
        </a:p>
      </dgm:t>
    </dgm:pt>
    <dgm:pt modelId="{73C3B45F-8016-4023-BF36-E20B009197AA}" type="pres">
      <dgm:prSet presAssocID="{9B49E50B-3E1D-4E64-ADE8-09DD6DD6EB8A}" presName="hierChild4" presStyleCnt="0"/>
      <dgm:spPr/>
    </dgm:pt>
    <dgm:pt modelId="{5B1270EA-8C17-4E8E-9F49-5F9F5C04EEE4}" type="pres">
      <dgm:prSet presAssocID="{9B49E50B-3E1D-4E64-ADE8-09DD6DD6EB8A}" presName="hierChild5" presStyleCnt="0"/>
      <dgm:spPr/>
    </dgm:pt>
    <dgm:pt modelId="{76169EB8-9CFE-4C96-8E0D-388E4A61DA0E}" type="pres">
      <dgm:prSet presAssocID="{6294B954-5942-4CE4-BF15-8D5C2018B5B6}" presName="hierChild5" presStyleCnt="0"/>
      <dgm:spPr/>
    </dgm:pt>
    <dgm:pt modelId="{6E3E89EE-7EBC-4029-A711-979C92C39558}" type="pres">
      <dgm:prSet presAssocID="{1476C23F-3E22-4600-A87A-B15998F6F565}" presName="Name37" presStyleLbl="parChTrans1D2" presStyleIdx="5" presStyleCnt="9"/>
      <dgm:spPr/>
      <dgm:t>
        <a:bodyPr/>
        <a:lstStyle/>
        <a:p>
          <a:endParaRPr lang="ru-RU"/>
        </a:p>
      </dgm:t>
    </dgm:pt>
    <dgm:pt modelId="{55661055-E5F2-4113-9194-35CEAA505461}" type="pres">
      <dgm:prSet presAssocID="{4F4DE439-CF8B-4A99-A751-C38DE8495059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4D682267-6BE7-4999-9DD4-3CA8EA12C40E}" type="pres">
      <dgm:prSet presAssocID="{4F4DE439-CF8B-4A99-A751-C38DE8495059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75E9E735-C1C0-4129-9D0D-782E45785119}" type="pres">
      <dgm:prSet presAssocID="{4F4DE439-CF8B-4A99-A751-C38DE8495059}" presName="rootText" presStyleLbl="node2" presStyleIdx="5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EAD37F-E326-4F26-8AE0-8E7980974CD7}" type="pres">
      <dgm:prSet presAssocID="{4F4DE439-CF8B-4A99-A751-C38DE8495059}" presName="rootConnector" presStyleLbl="node2" presStyleIdx="5" presStyleCnt="9"/>
      <dgm:spPr/>
      <dgm:t>
        <a:bodyPr/>
        <a:lstStyle/>
        <a:p>
          <a:endParaRPr lang="ru-RU"/>
        </a:p>
      </dgm:t>
    </dgm:pt>
    <dgm:pt modelId="{D83FB27E-E5D6-43AC-B92C-9469D35C5584}" type="pres">
      <dgm:prSet presAssocID="{4F4DE439-CF8B-4A99-A751-C38DE8495059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24423A7-3B53-48EF-A82B-7DA2773C264A}" type="pres">
      <dgm:prSet presAssocID="{4131B080-5F2A-49A4-B311-45CB03778B09}" presName="Name37" presStyleLbl="parChTrans1D3" presStyleIdx="5" presStyleCnt="9"/>
      <dgm:spPr/>
      <dgm:t>
        <a:bodyPr/>
        <a:lstStyle/>
        <a:p>
          <a:endParaRPr lang="ru-RU"/>
        </a:p>
      </dgm:t>
    </dgm:pt>
    <dgm:pt modelId="{AEEE6F35-BC72-41DF-A1B6-AC63C445F31D}" type="pres">
      <dgm:prSet presAssocID="{CC656027-9E06-43C2-A152-583D878E2298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51F1E049-4E4D-4209-9FA3-E910FA385792}" type="pres">
      <dgm:prSet presAssocID="{CC656027-9E06-43C2-A152-583D878E2298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085A211-3F28-4FCD-8FD8-78A2661ADD33}" type="pres">
      <dgm:prSet presAssocID="{CC656027-9E06-43C2-A152-583D878E2298}" presName="rootText" presStyleLbl="node3" presStyleIdx="5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3513101-F3F1-4878-B619-211B2E2C9CB2}" type="pres">
      <dgm:prSet presAssocID="{CC656027-9E06-43C2-A152-583D878E2298}" presName="rootConnector" presStyleLbl="node3" presStyleIdx="5" presStyleCnt="9"/>
      <dgm:spPr/>
      <dgm:t>
        <a:bodyPr/>
        <a:lstStyle/>
        <a:p>
          <a:endParaRPr lang="ru-RU"/>
        </a:p>
      </dgm:t>
    </dgm:pt>
    <dgm:pt modelId="{FD2213FA-2EAC-44F2-A0FD-4A5361E8272D}" type="pres">
      <dgm:prSet presAssocID="{CC656027-9E06-43C2-A152-583D878E2298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97C179B5-51FF-4D70-B0F1-D39BCF277A0C}" type="pres">
      <dgm:prSet presAssocID="{CC656027-9E06-43C2-A152-583D878E2298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ADA67DC-4834-4EFA-807D-002B4F4E02D5}" type="pres">
      <dgm:prSet presAssocID="{4F4DE439-CF8B-4A99-A751-C38DE8495059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37CF996-65E6-4446-9793-5B87F1BC4875}" type="pres">
      <dgm:prSet presAssocID="{F8EE6EBF-773C-47F6-B8C9-3A05DCF7B6F5}" presName="Name37" presStyleLbl="parChTrans1D2" presStyleIdx="6" presStyleCnt="9"/>
      <dgm:spPr/>
      <dgm:t>
        <a:bodyPr/>
        <a:lstStyle/>
        <a:p>
          <a:endParaRPr lang="ru-RU"/>
        </a:p>
      </dgm:t>
    </dgm:pt>
    <dgm:pt modelId="{D84A40D8-798C-4F34-97BA-732DDE6C658B}" type="pres">
      <dgm:prSet presAssocID="{4970CD2B-3808-4A7D-A2A1-050C4CAAD182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0DE2E1E2-BE85-46FC-93AC-85277467C100}" type="pres">
      <dgm:prSet presAssocID="{4970CD2B-3808-4A7D-A2A1-050C4CAAD182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9DB202-CB57-4272-9CDC-E8FB11033617}" type="pres">
      <dgm:prSet presAssocID="{4970CD2B-3808-4A7D-A2A1-050C4CAAD182}" presName="rootText" presStyleLbl="node2" presStyleIdx="6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65A9E17-EA8A-4342-9BB3-BE847DA41BCE}" type="pres">
      <dgm:prSet presAssocID="{4970CD2B-3808-4A7D-A2A1-050C4CAAD182}" presName="rootConnector" presStyleLbl="node2" presStyleIdx="6" presStyleCnt="9"/>
      <dgm:spPr/>
      <dgm:t>
        <a:bodyPr/>
        <a:lstStyle/>
        <a:p>
          <a:endParaRPr lang="ru-RU"/>
        </a:p>
      </dgm:t>
    </dgm:pt>
    <dgm:pt modelId="{E9D4E8B9-3B7A-419C-9B23-52BE95872C00}" type="pres">
      <dgm:prSet presAssocID="{4970CD2B-3808-4A7D-A2A1-050C4CAAD182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97B45EE-7830-41BB-97F5-86DDA2B35E6C}" type="pres">
      <dgm:prSet presAssocID="{D9AA3A19-ADF0-434E-8145-E454E2E261FA}" presName="Name37" presStyleLbl="parChTrans1D3" presStyleIdx="6" presStyleCnt="9"/>
      <dgm:spPr/>
      <dgm:t>
        <a:bodyPr/>
        <a:lstStyle/>
        <a:p>
          <a:endParaRPr lang="ru-RU"/>
        </a:p>
      </dgm:t>
    </dgm:pt>
    <dgm:pt modelId="{E20205D9-A22F-4171-AED4-F37058C321DD}" type="pres">
      <dgm:prSet presAssocID="{982BE610-9E0D-4629-A237-83B1EA9C979D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71D75F0-ED3B-4136-AC44-04CFA42FD9C8}" type="pres">
      <dgm:prSet presAssocID="{982BE610-9E0D-4629-A237-83B1EA9C979D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339AD487-0DF8-463F-A80F-A54D1F34C1C1}" type="pres">
      <dgm:prSet presAssocID="{982BE610-9E0D-4629-A237-83B1EA9C979D}" presName="rootText" presStyleLbl="node3" presStyleIdx="6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24067F-8B83-449B-AF54-3EAE40D7DBC8}" type="pres">
      <dgm:prSet presAssocID="{982BE610-9E0D-4629-A237-83B1EA9C979D}" presName="rootConnector" presStyleLbl="node3" presStyleIdx="6" presStyleCnt="9"/>
      <dgm:spPr/>
      <dgm:t>
        <a:bodyPr/>
        <a:lstStyle/>
        <a:p>
          <a:endParaRPr lang="ru-RU"/>
        </a:p>
      </dgm:t>
    </dgm:pt>
    <dgm:pt modelId="{A86AF4B1-ED03-4595-866A-518B04B4494A}" type="pres">
      <dgm:prSet presAssocID="{982BE610-9E0D-4629-A237-83B1EA9C979D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74B98B10-5E21-40D8-8936-FD51AB041C0D}" type="pres">
      <dgm:prSet presAssocID="{982BE610-9E0D-4629-A237-83B1EA9C979D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A8308D5C-1A1D-42C1-8591-5C60E1C9C7B6}" type="pres">
      <dgm:prSet presAssocID="{4970CD2B-3808-4A7D-A2A1-050C4CAAD182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211A129-CF00-4FE6-A6F5-A553D4E9194D}" type="pres">
      <dgm:prSet presAssocID="{5B51AFD5-9B64-4B09-BA71-506DEF95816D}" presName="Name37" presStyleLbl="parChTrans1D2" presStyleIdx="7" presStyleCnt="9"/>
      <dgm:spPr/>
      <dgm:t>
        <a:bodyPr/>
        <a:lstStyle/>
        <a:p>
          <a:endParaRPr lang="ru-RU"/>
        </a:p>
      </dgm:t>
    </dgm:pt>
    <dgm:pt modelId="{FD028C4D-44AA-4C99-BE7F-F70D3D05C875}" type="pres">
      <dgm:prSet presAssocID="{8C69C2AD-6E97-4489-B30F-CA1FE67498F0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01F46BE-9F80-4561-A5CE-11D5ED9E8FDE}" type="pres">
      <dgm:prSet presAssocID="{8C69C2AD-6E97-4489-B30F-CA1FE67498F0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6F022F0B-2A12-4600-8989-39933B1D4BE9}" type="pres">
      <dgm:prSet presAssocID="{8C69C2AD-6E97-4489-B30F-CA1FE67498F0}" presName="rootText" presStyleLbl="node2" presStyleIdx="7" presStyleCnt="9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6E3420-E5A8-401D-ABCE-48882109D02F}" type="pres">
      <dgm:prSet presAssocID="{8C69C2AD-6E97-4489-B30F-CA1FE67498F0}" presName="rootConnector" presStyleLbl="node2" presStyleIdx="7" presStyleCnt="9"/>
      <dgm:spPr/>
      <dgm:t>
        <a:bodyPr/>
        <a:lstStyle/>
        <a:p>
          <a:endParaRPr lang="ru-RU"/>
        </a:p>
      </dgm:t>
    </dgm:pt>
    <dgm:pt modelId="{CCBBD9D9-A2AE-4E9C-85CF-888BA01ABE07}" type="pres">
      <dgm:prSet presAssocID="{8C69C2AD-6E97-4489-B30F-CA1FE67498F0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450BE2D-E0F0-4B90-A995-9302D6B1FC13}" type="pres">
      <dgm:prSet presAssocID="{0DAC8C98-9456-4573-A3BF-8904585A62F1}" presName="Name37" presStyleLbl="parChTrans1D3" presStyleIdx="7" presStyleCnt="9"/>
      <dgm:spPr/>
      <dgm:t>
        <a:bodyPr/>
        <a:lstStyle/>
        <a:p>
          <a:endParaRPr lang="ru-RU"/>
        </a:p>
      </dgm:t>
    </dgm:pt>
    <dgm:pt modelId="{65A567C4-D46D-4069-A736-E070A70E81C7}" type="pres">
      <dgm:prSet presAssocID="{3C73DD84-7BF8-4F9B-A14F-FF8FD3E3E2B0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AE90055C-A62A-4394-B26D-2DE33615339A}" type="pres">
      <dgm:prSet presAssocID="{3C73DD84-7BF8-4F9B-A14F-FF8FD3E3E2B0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1FACF742-7684-4D0C-A494-D70CA44A8571}" type="pres">
      <dgm:prSet presAssocID="{3C73DD84-7BF8-4F9B-A14F-FF8FD3E3E2B0}" presName="rootText" presStyleLbl="node3" presStyleIdx="7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05C8CB7-4BBC-431B-A341-4C6B8DCDB72B}" type="pres">
      <dgm:prSet presAssocID="{3C73DD84-7BF8-4F9B-A14F-FF8FD3E3E2B0}" presName="rootConnector" presStyleLbl="node3" presStyleIdx="7" presStyleCnt="9"/>
      <dgm:spPr/>
      <dgm:t>
        <a:bodyPr/>
        <a:lstStyle/>
        <a:p>
          <a:endParaRPr lang="ru-RU"/>
        </a:p>
      </dgm:t>
    </dgm:pt>
    <dgm:pt modelId="{70477AEB-75DA-4B53-BA88-BB027296F5B8}" type="pres">
      <dgm:prSet presAssocID="{3C73DD84-7BF8-4F9B-A14F-FF8FD3E3E2B0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8786BFEE-8757-4634-AD91-AA46D819881F}" type="pres">
      <dgm:prSet presAssocID="{3C73DD84-7BF8-4F9B-A14F-FF8FD3E3E2B0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BA238263-F2DF-40C8-B1B5-D7B7C3C4C5B9}" type="pres">
      <dgm:prSet presAssocID="{8C69C2AD-6E97-4489-B30F-CA1FE67498F0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6D724279-EAA6-4539-98C7-75AFC6B458E7}" type="pres">
      <dgm:prSet presAssocID="{AF1959CE-969F-4645-85AB-120FF5EE5E72}" presName="Name37" presStyleLbl="parChTrans1D2" presStyleIdx="8" presStyleCnt="9"/>
      <dgm:spPr/>
      <dgm:t>
        <a:bodyPr/>
        <a:lstStyle/>
        <a:p>
          <a:endParaRPr lang="ru-RU"/>
        </a:p>
      </dgm:t>
    </dgm:pt>
    <dgm:pt modelId="{1011A3AD-5E24-437C-B489-31D0C4092271}" type="pres">
      <dgm:prSet presAssocID="{1CA5F35A-5C41-4BC1-97FF-A0228E6EA114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F62B8FF5-CA2B-41F3-B7C9-6C50E3C2BDED}" type="pres">
      <dgm:prSet presAssocID="{1CA5F35A-5C41-4BC1-97FF-A0228E6EA114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64CB33C1-3928-497A-8E8C-2D9F64536979}" type="pres">
      <dgm:prSet presAssocID="{1CA5F35A-5C41-4BC1-97FF-A0228E6EA114}" presName="rootText" presStyleLbl="node2" presStyleIdx="8" presStyleCnt="9" custScaleX="141811" custScaleY="15196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675B43-BA9B-49B5-B182-277EBD8FC943}" type="pres">
      <dgm:prSet presAssocID="{1CA5F35A-5C41-4BC1-97FF-A0228E6EA114}" presName="rootConnector" presStyleLbl="node2" presStyleIdx="8" presStyleCnt="9"/>
      <dgm:spPr/>
      <dgm:t>
        <a:bodyPr/>
        <a:lstStyle/>
        <a:p>
          <a:endParaRPr lang="ru-RU"/>
        </a:p>
      </dgm:t>
    </dgm:pt>
    <dgm:pt modelId="{08E618C6-29F7-4441-9A21-5D5DE4A0F6F8}" type="pres">
      <dgm:prSet presAssocID="{1CA5F35A-5C41-4BC1-97FF-A0228E6EA114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23955C6-672F-4A00-989C-445822588CA0}" type="pres">
      <dgm:prSet presAssocID="{F0E8B835-871B-4849-8980-7239E8C17FA9}" presName="Name37" presStyleLbl="parChTrans1D3" presStyleIdx="8" presStyleCnt="9"/>
      <dgm:spPr/>
      <dgm:t>
        <a:bodyPr/>
        <a:lstStyle/>
        <a:p>
          <a:endParaRPr lang="ru-RU"/>
        </a:p>
      </dgm:t>
    </dgm:pt>
    <dgm:pt modelId="{9B75EE31-B9A0-425B-A39F-163078CBC504}" type="pres">
      <dgm:prSet presAssocID="{8C5E7602-2E49-46D7-8781-87CCA1013D73}" presName="hierRoot2" presStyleCnt="0">
        <dgm:presLayoutVars>
          <dgm:hierBranch val="init"/>
        </dgm:presLayoutVars>
      </dgm:prSet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7633A939-A76F-43EA-A3D3-7E55AF6626F2}" type="pres">
      <dgm:prSet presAssocID="{8C5E7602-2E49-46D7-8781-87CCA1013D73}" presName="rootComposite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C8197FF0-DC92-418C-A04E-ECBCC6CEB454}" type="pres">
      <dgm:prSet presAssocID="{8C5E7602-2E49-46D7-8781-87CCA1013D73}" presName="rootText" presStyleLbl="node3" presStyleIdx="8" presStyleCnt="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36FC92-3637-4405-A9DA-9491AD73860A}" type="pres">
      <dgm:prSet presAssocID="{8C5E7602-2E49-46D7-8781-87CCA1013D73}" presName="rootConnector" presStyleLbl="node3" presStyleIdx="8" presStyleCnt="9"/>
      <dgm:spPr/>
      <dgm:t>
        <a:bodyPr/>
        <a:lstStyle/>
        <a:p>
          <a:endParaRPr lang="ru-RU"/>
        </a:p>
      </dgm:t>
    </dgm:pt>
    <dgm:pt modelId="{C19A94ED-7AD6-40B9-A5C8-AEAC5D4F0B79}" type="pres">
      <dgm:prSet presAssocID="{8C5E7602-2E49-46D7-8781-87CCA1013D73}" presName="hierChild4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23EBFBA5-C37B-490F-B34B-DCF0FB31FF3F}" type="pres">
      <dgm:prSet presAssocID="{8C5E7602-2E49-46D7-8781-87CCA1013D73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982DAAAB-013D-4868-8CEC-4FFEE9C2ED5A}" type="pres">
      <dgm:prSet presAssocID="{1CA5F35A-5C41-4BC1-97FF-A0228E6EA114}" presName="hierChild5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  <dgm:pt modelId="{E49EE066-C810-4CB3-AFDA-993721B311F1}" type="pres">
      <dgm:prSet presAssocID="{A044B50F-0A0F-4E86-B550-C6CD5A24B691}" presName="hierChild3" presStyleCnt="0"/>
      <dgm:spPr>
        <a:scene3d>
          <a:camera prst="orthographicFront"/>
          <a:lightRig rig="threePt" dir="t"/>
        </a:scene3d>
        <a:sp3d contourW="12700">
          <a:contourClr>
            <a:schemeClr val="tx2">
              <a:lumMod val="60000"/>
              <a:lumOff val="40000"/>
            </a:schemeClr>
          </a:contourClr>
        </a:sp3d>
      </dgm:spPr>
    </dgm:pt>
  </dgm:ptLst>
  <dgm:cxnLst>
    <dgm:cxn modelId="{05224E96-FDF6-411D-A301-0DAABF7AB918}" type="presOf" srcId="{67D4CD1B-9103-4DC1-AC38-A00DED59D302}" destId="{A4A0E776-8639-45DB-8E98-FB34A6D8D409}" srcOrd="0" destOrd="0" presId="urn:microsoft.com/office/officeart/2005/8/layout/orgChart1"/>
    <dgm:cxn modelId="{6A11D6A9-89BC-48A3-BD2A-8D131AA09623}" type="presOf" srcId="{CC656027-9E06-43C2-A152-583D878E2298}" destId="{C085A211-3F28-4FCD-8FD8-78A2661ADD33}" srcOrd="0" destOrd="0" presId="urn:microsoft.com/office/officeart/2005/8/layout/orgChart1"/>
    <dgm:cxn modelId="{78C21D4A-31DF-47D2-9C0F-ABE4AEC13843}" type="presOf" srcId="{6DE01AA5-75F4-4898-8461-E5C076A51906}" destId="{0E42D9C3-99E6-490C-8E11-1B8F8B244F9A}" srcOrd="0" destOrd="0" presId="urn:microsoft.com/office/officeart/2005/8/layout/orgChart1"/>
    <dgm:cxn modelId="{94D887FE-51AD-4E68-9FD0-11F76B41F8AF}" srcId="{4970CD2B-3808-4A7D-A2A1-050C4CAAD182}" destId="{982BE610-9E0D-4629-A237-83B1EA9C979D}" srcOrd="0" destOrd="0" parTransId="{D9AA3A19-ADF0-434E-8145-E454E2E261FA}" sibTransId="{FA5EFDCF-BEA4-40E5-A743-F1705AC0EDBC}"/>
    <dgm:cxn modelId="{2D822D7A-4CBF-44F8-AF0C-5CFC74F5521E}" srcId="{A044B50F-0A0F-4E86-B550-C6CD5A24B691}" destId="{BABF4B3F-CF1C-4199-8D28-C1B082A01151}" srcOrd="3" destOrd="0" parTransId="{66A3D9BD-4537-45F0-9024-8762D56EDF4B}" sibTransId="{24589ACE-CF19-4A5E-BFA6-E06ACE7624B3}"/>
    <dgm:cxn modelId="{4D22F7C7-AB86-435F-B198-B445719A8A23}" srcId="{EC9A0048-B76E-46E8-B6C2-2FA706C3B835}" destId="{1CEDA671-AB43-41DB-B1AD-3D451B59371A}" srcOrd="0" destOrd="0" parTransId="{C002364B-FF22-48E8-895C-4CD5718BF710}" sibTransId="{6CE5210F-0676-447A-A760-F2532E2B9F53}"/>
    <dgm:cxn modelId="{E3932705-5ED2-4FCD-BE82-A66F9C049582}" type="presOf" srcId="{A36931B4-B359-4D99-98D0-F4B3C09BBA1F}" destId="{5486ED6F-C0A4-46D0-8127-A8A62713E9EA}" srcOrd="0" destOrd="0" presId="urn:microsoft.com/office/officeart/2005/8/layout/orgChart1"/>
    <dgm:cxn modelId="{97D0D183-9D93-4634-BD26-76738946E14C}" type="presOf" srcId="{8C5E7602-2E49-46D7-8781-87CCA1013D73}" destId="{C8197FF0-DC92-418C-A04E-ECBCC6CEB454}" srcOrd="0" destOrd="0" presId="urn:microsoft.com/office/officeart/2005/8/layout/orgChart1"/>
    <dgm:cxn modelId="{AE7CE3BC-65EC-45D8-8DAE-2D564DC11FC1}" type="presOf" srcId="{9B49E50B-3E1D-4E64-ADE8-09DD6DD6EB8A}" destId="{714E7F4E-4EA5-46C8-B629-EDFA887AED3C}" srcOrd="0" destOrd="0" presId="urn:microsoft.com/office/officeart/2005/8/layout/orgChart1"/>
    <dgm:cxn modelId="{91AA1099-BF7B-45EE-AD9C-EB12C2C78422}" type="presOf" srcId="{1CEDA671-AB43-41DB-B1AD-3D451B59371A}" destId="{95B93490-CAF1-4B8F-8434-A6AC41B59256}" srcOrd="1" destOrd="0" presId="urn:microsoft.com/office/officeart/2005/8/layout/orgChart1"/>
    <dgm:cxn modelId="{D6F3183B-EEE7-4E0D-8302-819F20A3CEC9}" type="presOf" srcId="{8C5E7602-2E49-46D7-8781-87CCA1013D73}" destId="{5A36FC92-3637-4405-A9DA-9491AD73860A}" srcOrd="1" destOrd="0" presId="urn:microsoft.com/office/officeart/2005/8/layout/orgChart1"/>
    <dgm:cxn modelId="{87E9B3E7-0651-4142-8177-5FEE1F1D2BAB}" type="presOf" srcId="{5734363B-E13F-47D6-8814-06986F1041D7}" destId="{87BE984C-C9A9-42EE-84B2-A4422EB3FF44}" srcOrd="0" destOrd="0" presId="urn:microsoft.com/office/officeart/2005/8/layout/orgChart1"/>
    <dgm:cxn modelId="{69CACED5-D480-4E0D-94B3-D0D56B0A8CA0}" srcId="{8C69C2AD-6E97-4489-B30F-CA1FE67498F0}" destId="{3C73DD84-7BF8-4F9B-A14F-FF8FD3E3E2B0}" srcOrd="0" destOrd="0" parTransId="{0DAC8C98-9456-4573-A3BF-8904585A62F1}" sibTransId="{89D0A31E-A525-4133-9ABE-F9CD17978093}"/>
    <dgm:cxn modelId="{5BC46A22-E9BC-435A-A459-BDA259750E7F}" type="presOf" srcId="{3C65A9FE-7FD1-4485-A473-643D98DF2F89}" destId="{62A6A60C-30B2-4B4D-ABDE-E9C9570546F3}" srcOrd="1" destOrd="0" presId="urn:microsoft.com/office/officeart/2005/8/layout/orgChart1"/>
    <dgm:cxn modelId="{168CFE2D-D94F-421E-965E-AB7F5AC7110E}" type="presOf" srcId="{4F4DE439-CF8B-4A99-A751-C38DE8495059}" destId="{96EAD37F-E326-4F26-8AE0-8E7980974CD7}" srcOrd="1" destOrd="0" presId="urn:microsoft.com/office/officeart/2005/8/layout/orgChart1"/>
    <dgm:cxn modelId="{9A646DC2-2845-4479-AF0F-D81A5707EB56}" type="presOf" srcId="{3C65A9FE-7FD1-4485-A473-643D98DF2F89}" destId="{FDCB77C4-AB24-4EEF-8D5C-91935BC290B1}" srcOrd="0" destOrd="0" presId="urn:microsoft.com/office/officeart/2005/8/layout/orgChart1"/>
    <dgm:cxn modelId="{9F5812F1-C65D-45CE-9D0C-AAE175D2FA1B}" type="presOf" srcId="{5734363B-E13F-47D6-8814-06986F1041D7}" destId="{1922C817-0DBB-4775-B66A-14169C57FDE6}" srcOrd="1" destOrd="0" presId="urn:microsoft.com/office/officeart/2005/8/layout/orgChart1"/>
    <dgm:cxn modelId="{46EC2629-D4EE-4CC4-AE20-773FB60B11B6}" type="presOf" srcId="{F8EE6EBF-773C-47F6-B8C9-3A05DCF7B6F5}" destId="{337CF996-65E6-4446-9793-5B87F1BC4875}" srcOrd="0" destOrd="0" presId="urn:microsoft.com/office/officeart/2005/8/layout/orgChart1"/>
    <dgm:cxn modelId="{063B5F73-8B1B-4F0C-A01B-8DFDDBB85E64}" srcId="{A044B50F-0A0F-4E86-B550-C6CD5A24B691}" destId="{8C69C2AD-6E97-4489-B30F-CA1FE67498F0}" srcOrd="7" destOrd="0" parTransId="{5B51AFD5-9B64-4B09-BA71-506DEF95816D}" sibTransId="{24D5DDA7-95E9-48F8-9CAC-1F88006363E2}"/>
    <dgm:cxn modelId="{AF7529DE-C381-4BA8-81FD-004F636DD8AA}" srcId="{3C65A9FE-7FD1-4485-A473-643D98DF2F89}" destId="{5734363B-E13F-47D6-8814-06986F1041D7}" srcOrd="0" destOrd="0" parTransId="{67D4CD1B-9103-4DC1-AC38-A00DED59D302}" sibTransId="{01854819-E5CB-44DE-99CE-DEBA618BFC1C}"/>
    <dgm:cxn modelId="{897A808B-AD50-4064-8270-0A4DC4976365}" type="presOf" srcId="{4F4DE439-CF8B-4A99-A751-C38DE8495059}" destId="{75E9E735-C1C0-4129-9D0D-782E45785119}" srcOrd="0" destOrd="0" presId="urn:microsoft.com/office/officeart/2005/8/layout/orgChart1"/>
    <dgm:cxn modelId="{4692A26D-8A6F-41FE-89B3-148C4DF8F271}" srcId="{A044B50F-0A0F-4E86-B550-C6CD5A24B691}" destId="{EC9A0048-B76E-46E8-B6C2-2FA706C3B835}" srcOrd="0" destOrd="0" parTransId="{13CC052C-224F-4172-A0C6-36949B7F2F17}" sibTransId="{74BF9FB7-7B7C-43D2-9C2A-C039055161DC}"/>
    <dgm:cxn modelId="{5409549F-273B-452F-9A95-B3DDDA442090}" type="presOf" srcId="{1CEDA671-AB43-41DB-B1AD-3D451B59371A}" destId="{87990D45-6B01-4373-A197-2C38738A2874}" srcOrd="0" destOrd="0" presId="urn:microsoft.com/office/officeart/2005/8/layout/orgChart1"/>
    <dgm:cxn modelId="{BADC2B76-FE76-43B1-A740-5753EE371C21}" srcId="{A044B50F-0A0F-4E86-B550-C6CD5A24B691}" destId="{6294B954-5942-4CE4-BF15-8D5C2018B5B6}" srcOrd="4" destOrd="0" parTransId="{A36931B4-B359-4D99-98D0-F4B3C09BBA1F}" sibTransId="{3EEB3EC8-DA36-4C95-A01B-2CB2826CFB8B}"/>
    <dgm:cxn modelId="{483884C6-C982-456D-AED5-98ECBAA9CE03}" srcId="{A044B50F-0A0F-4E86-B550-C6CD5A24B691}" destId="{F0558DD4-3DD5-4A23-B6CF-35767B052052}" srcOrd="2" destOrd="0" parTransId="{8BD3DFA2-76DD-45C3-BCEE-A62E0954DDA5}" sibTransId="{74250F01-F1F5-4EBE-881F-A60081D42171}"/>
    <dgm:cxn modelId="{50E47561-1A8F-4558-A74F-8AE09E3D9501}" type="presOf" srcId="{6294B954-5942-4CE4-BF15-8D5C2018B5B6}" destId="{632B2FB4-CEC8-4AB7-9D5A-C7606AC2A38D}" srcOrd="1" destOrd="0" presId="urn:microsoft.com/office/officeart/2005/8/layout/orgChart1"/>
    <dgm:cxn modelId="{7D92EB05-6E06-4EC8-A5EF-09087F383943}" type="presOf" srcId="{5B51AFD5-9B64-4B09-BA71-506DEF95816D}" destId="{B211A129-CF00-4FE6-A6F5-A553D4E9194D}" srcOrd="0" destOrd="0" presId="urn:microsoft.com/office/officeart/2005/8/layout/orgChart1"/>
    <dgm:cxn modelId="{6BC4C1AD-A864-4328-9CF1-D643190820EE}" srcId="{6294B954-5942-4CE4-BF15-8D5C2018B5B6}" destId="{9B49E50B-3E1D-4E64-ADE8-09DD6DD6EB8A}" srcOrd="0" destOrd="0" parTransId="{C3959280-7DD0-4878-A3CF-7E24AA7D2361}" sibTransId="{7A5BF683-A022-4E46-8B2B-4CF4104080BF}"/>
    <dgm:cxn modelId="{63AC1826-1275-4855-86F6-D2E052C0E71E}" srcId="{A044B50F-0A0F-4E86-B550-C6CD5A24B691}" destId="{4970CD2B-3808-4A7D-A2A1-050C4CAAD182}" srcOrd="6" destOrd="0" parTransId="{F8EE6EBF-773C-47F6-B8C9-3A05DCF7B6F5}" sibTransId="{F606F408-95D8-4E5E-B149-1F7BD22C7165}"/>
    <dgm:cxn modelId="{A9137734-E50A-4359-BAD2-F5E28D1EE0D1}" srcId="{A044B50F-0A0F-4E86-B550-C6CD5A24B691}" destId="{1CA5F35A-5C41-4BC1-97FF-A0228E6EA114}" srcOrd="8" destOrd="0" parTransId="{AF1959CE-969F-4645-85AB-120FF5EE5E72}" sibTransId="{7081B6EF-A180-4087-87E2-44B673900F4F}"/>
    <dgm:cxn modelId="{FCEBD40E-A00E-4592-B476-6144ACB890CB}" type="presOf" srcId="{1CA5F35A-5C41-4BC1-97FF-A0228E6EA114}" destId="{4C675B43-BA9B-49B5-B182-277EBD8FC943}" srcOrd="1" destOrd="0" presId="urn:microsoft.com/office/officeart/2005/8/layout/orgChart1"/>
    <dgm:cxn modelId="{CF584230-4C9D-4302-B2AB-906FBB162C57}" type="presOf" srcId="{CC656027-9E06-43C2-A152-583D878E2298}" destId="{C3513101-F3F1-4878-B619-211B2E2C9CB2}" srcOrd="1" destOrd="0" presId="urn:microsoft.com/office/officeart/2005/8/layout/orgChart1"/>
    <dgm:cxn modelId="{36F4506B-1580-424E-BD6F-BD61116A5ECA}" type="presOf" srcId="{4970CD2B-3808-4A7D-A2A1-050C4CAAD182}" destId="{F65A9E17-EA8A-4342-9BB3-BE847DA41BCE}" srcOrd="1" destOrd="0" presId="urn:microsoft.com/office/officeart/2005/8/layout/orgChart1"/>
    <dgm:cxn modelId="{16F7D60C-251F-4D3A-AF08-2596DDDCA78F}" type="presOf" srcId="{38C01A96-4C59-4E60-990A-BB66A1826297}" destId="{C4E511D2-0A9D-434E-B8A8-F02B1CA14A9B}" srcOrd="0" destOrd="0" presId="urn:microsoft.com/office/officeart/2005/8/layout/orgChart1"/>
    <dgm:cxn modelId="{ADD624DE-AA84-4218-BD62-C88B233207C8}" type="presOf" srcId="{4131B080-5F2A-49A4-B311-45CB03778B09}" destId="{E24423A7-3B53-48EF-A82B-7DA2773C264A}" srcOrd="0" destOrd="0" presId="urn:microsoft.com/office/officeart/2005/8/layout/orgChart1"/>
    <dgm:cxn modelId="{C373312E-2E55-4070-8E1C-F0D4BC5955A7}" type="presOf" srcId="{982BE610-9E0D-4629-A237-83B1EA9C979D}" destId="{339AD487-0DF8-463F-A80F-A54D1F34C1C1}" srcOrd="0" destOrd="0" presId="urn:microsoft.com/office/officeart/2005/8/layout/orgChart1"/>
    <dgm:cxn modelId="{FBB5A87E-41B7-45A6-A2E3-DF76FF29ECC3}" type="presOf" srcId="{EC9A0048-B76E-46E8-B6C2-2FA706C3B835}" destId="{D9E83D2A-93D3-48DA-96AF-2D2FFABFAF99}" srcOrd="1" destOrd="0" presId="urn:microsoft.com/office/officeart/2005/8/layout/orgChart1"/>
    <dgm:cxn modelId="{23B8987E-0FB3-447E-8DF2-385B0613E49F}" type="presOf" srcId="{F0558DD4-3DD5-4A23-B6CF-35767B052052}" destId="{EBC04B9F-1428-407E-9D2C-162CDFF2F0BD}" srcOrd="0" destOrd="0" presId="urn:microsoft.com/office/officeart/2005/8/layout/orgChart1"/>
    <dgm:cxn modelId="{90949668-42D8-43F6-B1EB-90420D3B7359}" srcId="{1CA5F35A-5C41-4BC1-97FF-A0228E6EA114}" destId="{8C5E7602-2E49-46D7-8781-87CCA1013D73}" srcOrd="0" destOrd="0" parTransId="{F0E8B835-871B-4849-8980-7239E8C17FA9}" sibTransId="{C32A0616-676B-40C8-9364-80EE85740B47}"/>
    <dgm:cxn modelId="{709F38BA-A86E-4D7D-8820-F0D0310C810D}" type="presOf" srcId="{13CC052C-224F-4172-A0C6-36949B7F2F17}" destId="{F47A5175-7647-48E3-A45D-1AD195F6AECB}" srcOrd="0" destOrd="0" presId="urn:microsoft.com/office/officeart/2005/8/layout/orgChart1"/>
    <dgm:cxn modelId="{A6BE753D-9F01-4AAF-A2B4-3491A422F80E}" type="presOf" srcId="{BABF4B3F-CF1C-4199-8D28-C1B082A01151}" destId="{4508E181-2E3C-4C49-BB64-4CB96AF52401}" srcOrd="0" destOrd="0" presId="urn:microsoft.com/office/officeart/2005/8/layout/orgChart1"/>
    <dgm:cxn modelId="{DA1BF0E1-FA8D-4EAB-891F-003C4A44D1F6}" type="presOf" srcId="{6294B954-5942-4CE4-BF15-8D5C2018B5B6}" destId="{F6D01815-0584-41E4-BDDF-750A1FA1E39B}" srcOrd="0" destOrd="0" presId="urn:microsoft.com/office/officeart/2005/8/layout/orgChart1"/>
    <dgm:cxn modelId="{C5D9B2F4-B748-4F86-9DF0-F37B2141C89B}" type="presOf" srcId="{C3959280-7DD0-4878-A3CF-7E24AA7D2361}" destId="{AC080510-EA20-4C25-89E3-5013D79729AD}" srcOrd="0" destOrd="0" presId="urn:microsoft.com/office/officeart/2005/8/layout/orgChart1"/>
    <dgm:cxn modelId="{B90589D3-EA97-455B-83CF-75223ACD1453}" type="presOf" srcId="{8C69C2AD-6E97-4489-B30F-CA1FE67498F0}" destId="{6F022F0B-2A12-4600-8989-39933B1D4BE9}" srcOrd="0" destOrd="0" presId="urn:microsoft.com/office/officeart/2005/8/layout/orgChart1"/>
    <dgm:cxn modelId="{3C77D3F3-DBD5-4775-BDA7-9F14D42736FD}" type="presOf" srcId="{F0558DD4-3DD5-4A23-B6CF-35767B052052}" destId="{AB02F951-ADDE-4B44-937B-DB138623C869}" srcOrd="1" destOrd="0" presId="urn:microsoft.com/office/officeart/2005/8/layout/orgChart1"/>
    <dgm:cxn modelId="{06D266F3-3E2B-4404-9C68-ED27CFF7E4CB}" srcId="{A044B50F-0A0F-4E86-B550-C6CD5A24B691}" destId="{4F4DE439-CF8B-4A99-A751-C38DE8495059}" srcOrd="5" destOrd="0" parTransId="{1476C23F-3E22-4600-A87A-B15998F6F565}" sibTransId="{91086339-1233-4953-BABF-E3377C2A6A83}"/>
    <dgm:cxn modelId="{148E3506-17AA-47E3-83F5-00C3E8CB90B9}" type="presOf" srcId="{6C9FCA27-21B1-4B79-B40C-867CAD721A29}" destId="{C174A065-9F67-4161-B2AB-1C112A1424F9}" srcOrd="0" destOrd="0" presId="urn:microsoft.com/office/officeart/2005/8/layout/orgChart1"/>
    <dgm:cxn modelId="{6D76E601-5740-44C0-AB9B-C18CCA43FABE}" type="presOf" srcId="{63A003F9-F07F-4E4C-894A-5B61B2B6ACFF}" destId="{CD708B2D-0295-40B2-9CCB-867B4E8A5EB8}" srcOrd="1" destOrd="0" presId="urn:microsoft.com/office/officeart/2005/8/layout/orgChart1"/>
    <dgm:cxn modelId="{4B6F00C1-201E-4228-9695-B82191AD8D92}" type="presOf" srcId="{82D8B04F-A10C-496F-8D5B-4427E3AA18CE}" destId="{BA2DC864-2963-4D25-8CAB-259D98561485}" srcOrd="0" destOrd="0" presId="urn:microsoft.com/office/officeart/2005/8/layout/orgChart1"/>
    <dgm:cxn modelId="{44A524FB-429B-4205-87E2-44C648D9945A}" srcId="{BABF4B3F-CF1C-4199-8D28-C1B082A01151}" destId="{6DE01AA5-75F4-4898-8461-E5C076A51906}" srcOrd="0" destOrd="0" parTransId="{6C9FCA27-21B1-4B79-B40C-867CAD721A29}" sibTransId="{D42E31E7-855D-4E59-BB1A-2271C48E6986}"/>
    <dgm:cxn modelId="{F65B5DD3-BA42-4418-9B9C-CEB21F9B5068}" type="presOf" srcId="{A044B50F-0A0F-4E86-B550-C6CD5A24B691}" destId="{8A141315-FB31-4E1F-847D-0E3344ABCD84}" srcOrd="1" destOrd="0" presId="urn:microsoft.com/office/officeart/2005/8/layout/orgChart1"/>
    <dgm:cxn modelId="{DF15941B-571F-4E36-8B3A-C9448944D146}" type="presOf" srcId="{982BE610-9E0D-4629-A237-83B1EA9C979D}" destId="{5124067F-8B83-449B-AF54-3EAE40D7DBC8}" srcOrd="1" destOrd="0" presId="urn:microsoft.com/office/officeart/2005/8/layout/orgChart1"/>
    <dgm:cxn modelId="{D219259F-5A3E-4CAB-9919-2CFE20C43BC4}" type="presOf" srcId="{4970CD2B-3808-4A7D-A2A1-050C4CAAD182}" destId="{879DB202-CB57-4272-9CDC-E8FB11033617}" srcOrd="0" destOrd="0" presId="urn:microsoft.com/office/officeart/2005/8/layout/orgChart1"/>
    <dgm:cxn modelId="{2AC84ED6-6AA4-4AF8-B0B3-9AD54A5A9B63}" type="presOf" srcId="{8BD3DFA2-76DD-45C3-BCEE-A62E0954DDA5}" destId="{D84161AF-F66A-45CD-8108-1C5D0237E0EA}" srcOrd="0" destOrd="0" presId="urn:microsoft.com/office/officeart/2005/8/layout/orgChart1"/>
    <dgm:cxn modelId="{D3AA7536-0AD4-4C62-A303-9087E2873DB8}" type="presOf" srcId="{1CA5F35A-5C41-4BC1-97FF-A0228E6EA114}" destId="{64CB33C1-3928-497A-8E8C-2D9F64536979}" srcOrd="0" destOrd="0" presId="urn:microsoft.com/office/officeart/2005/8/layout/orgChart1"/>
    <dgm:cxn modelId="{FC4B920C-7799-423D-92E7-AB42B2402D12}" type="presOf" srcId="{8F1A2647-3389-4215-B6D2-0E8421C5F9FC}" destId="{512C3FD1-B585-4B8A-A625-59D26FE843DA}" srcOrd="0" destOrd="0" presId="urn:microsoft.com/office/officeart/2005/8/layout/orgChart1"/>
    <dgm:cxn modelId="{0C9D7B3D-C434-4EA0-8093-7D997C8B6E60}" srcId="{4F4DE439-CF8B-4A99-A751-C38DE8495059}" destId="{CC656027-9E06-43C2-A152-583D878E2298}" srcOrd="0" destOrd="0" parTransId="{4131B080-5F2A-49A4-B311-45CB03778B09}" sibTransId="{1F687F35-E0C2-4F52-B696-AAC492C270E4}"/>
    <dgm:cxn modelId="{5342AD0C-97F4-4185-9B00-C2BB40636367}" type="presOf" srcId="{8C69C2AD-6E97-4489-B30F-CA1FE67498F0}" destId="{BB6E3420-E5A8-401D-ABCE-48882109D02F}" srcOrd="1" destOrd="0" presId="urn:microsoft.com/office/officeart/2005/8/layout/orgChart1"/>
    <dgm:cxn modelId="{1128CD42-E484-4652-94C2-A5BD8A432442}" type="presOf" srcId="{EC9A0048-B76E-46E8-B6C2-2FA706C3B835}" destId="{BDF99F40-D1C4-452D-B117-F9C43E38DCB1}" srcOrd="0" destOrd="0" presId="urn:microsoft.com/office/officeart/2005/8/layout/orgChart1"/>
    <dgm:cxn modelId="{61487D6D-CC6A-4787-A015-736A0E06B2DE}" type="presOf" srcId="{AF1959CE-969F-4645-85AB-120FF5EE5E72}" destId="{6D724279-EAA6-4539-98C7-75AFC6B458E7}" srcOrd="0" destOrd="0" presId="urn:microsoft.com/office/officeart/2005/8/layout/orgChart1"/>
    <dgm:cxn modelId="{68AAE811-AD17-4924-9A28-5D0F276782CC}" type="presOf" srcId="{1476C23F-3E22-4600-A87A-B15998F6F565}" destId="{6E3E89EE-7EBC-4029-A711-979C92C39558}" srcOrd="0" destOrd="0" presId="urn:microsoft.com/office/officeart/2005/8/layout/orgChart1"/>
    <dgm:cxn modelId="{0E9C3C83-CE80-40B7-84A7-E641E107847E}" type="presOf" srcId="{9B49E50B-3E1D-4E64-ADE8-09DD6DD6EB8A}" destId="{5ED5A9A9-E437-4271-A690-460A7AA6D9EB}" srcOrd="1" destOrd="0" presId="urn:microsoft.com/office/officeart/2005/8/layout/orgChart1"/>
    <dgm:cxn modelId="{F71BCF1A-E1F9-4129-811B-55BE298C92E4}" type="presOf" srcId="{0DAC8C98-9456-4573-A3BF-8904585A62F1}" destId="{B450BE2D-E0F0-4B90-A995-9302D6B1FC13}" srcOrd="0" destOrd="0" presId="urn:microsoft.com/office/officeart/2005/8/layout/orgChart1"/>
    <dgm:cxn modelId="{9AB382BC-C1FE-4209-AC6A-F02ACECC4B7B}" type="presOf" srcId="{A044B50F-0A0F-4E86-B550-C6CD5A24B691}" destId="{D4C6F665-5CA9-45AC-B26E-07E93D651BCB}" srcOrd="0" destOrd="0" presId="urn:microsoft.com/office/officeart/2005/8/layout/orgChart1"/>
    <dgm:cxn modelId="{A27DC4E6-DC9A-47EE-B70A-83DC3D4EB432}" type="presOf" srcId="{D9AA3A19-ADF0-434E-8145-E454E2E261FA}" destId="{F97B45EE-7830-41BB-97F5-86DDA2B35E6C}" srcOrd="0" destOrd="0" presId="urn:microsoft.com/office/officeart/2005/8/layout/orgChart1"/>
    <dgm:cxn modelId="{EC907A0A-C457-4538-94A8-773A34295CF3}" type="presOf" srcId="{F0E8B835-871B-4849-8980-7239E8C17FA9}" destId="{C23955C6-672F-4A00-989C-445822588CA0}" srcOrd="0" destOrd="0" presId="urn:microsoft.com/office/officeart/2005/8/layout/orgChart1"/>
    <dgm:cxn modelId="{2B04872A-1226-4D4B-9836-987B985CFFF8}" type="presOf" srcId="{BABF4B3F-CF1C-4199-8D28-C1B082A01151}" destId="{F28DE2EC-013D-4C66-A7C2-81B9D5BAF3D0}" srcOrd="1" destOrd="0" presId="urn:microsoft.com/office/officeart/2005/8/layout/orgChart1"/>
    <dgm:cxn modelId="{D801A743-F24E-4006-95C8-BDD124885257}" type="presOf" srcId="{C002364B-FF22-48E8-895C-4CD5718BF710}" destId="{8A443128-5F26-4F92-8648-7C691559E99C}" srcOrd="0" destOrd="0" presId="urn:microsoft.com/office/officeart/2005/8/layout/orgChart1"/>
    <dgm:cxn modelId="{72A1D83C-EB1D-4A91-A5BA-595E9F0508E9}" type="presOf" srcId="{63A003F9-F07F-4E4C-894A-5B61B2B6ACFF}" destId="{5505B95A-B9ED-4B32-B37A-1191366A31D2}" srcOrd="0" destOrd="0" presId="urn:microsoft.com/office/officeart/2005/8/layout/orgChart1"/>
    <dgm:cxn modelId="{B5A5482B-CEFB-446B-A602-B7E336B1DCA3}" type="presOf" srcId="{66A3D9BD-4537-45F0-9024-8762D56EDF4B}" destId="{E4E2CE35-48DD-491C-90F5-24EE033892EE}" srcOrd="0" destOrd="0" presId="urn:microsoft.com/office/officeart/2005/8/layout/orgChart1"/>
    <dgm:cxn modelId="{757B100E-C7E9-4191-8FA5-61BFF100D15E}" srcId="{82D8B04F-A10C-496F-8D5B-4427E3AA18CE}" destId="{A044B50F-0A0F-4E86-B550-C6CD5A24B691}" srcOrd="0" destOrd="0" parTransId="{488A00BE-3504-4552-B6CB-E092B9D65FE2}" sibTransId="{560D0524-2553-4D47-A64B-70420F626DCE}"/>
    <dgm:cxn modelId="{26206D63-646F-4631-828A-AD70EDE2D5EC}" srcId="{A044B50F-0A0F-4E86-B550-C6CD5A24B691}" destId="{3C65A9FE-7FD1-4485-A473-643D98DF2F89}" srcOrd="1" destOrd="0" parTransId="{8F1A2647-3389-4215-B6D2-0E8421C5F9FC}" sibTransId="{6F9DDF13-4AEF-4DD1-87BC-1AC54A185C2D}"/>
    <dgm:cxn modelId="{1E459190-0177-47B0-8DE6-CFF845106994}" type="presOf" srcId="{3C73DD84-7BF8-4F9B-A14F-FF8FD3E3E2B0}" destId="{A05C8CB7-4BBC-431B-A341-4C6B8DCDB72B}" srcOrd="1" destOrd="0" presId="urn:microsoft.com/office/officeart/2005/8/layout/orgChart1"/>
    <dgm:cxn modelId="{28F5F2FA-28E1-43C2-B59E-DDA741573D21}" type="presOf" srcId="{6DE01AA5-75F4-4898-8461-E5C076A51906}" destId="{F32D2499-6539-4968-B9EF-28BE5A314860}" srcOrd="1" destOrd="0" presId="urn:microsoft.com/office/officeart/2005/8/layout/orgChart1"/>
    <dgm:cxn modelId="{E1E62991-730F-44A9-86BC-F8B140A0C52A}" type="presOf" srcId="{3C73DD84-7BF8-4F9B-A14F-FF8FD3E3E2B0}" destId="{1FACF742-7684-4D0C-A494-D70CA44A8571}" srcOrd="0" destOrd="0" presId="urn:microsoft.com/office/officeart/2005/8/layout/orgChart1"/>
    <dgm:cxn modelId="{DB47B012-8A75-4551-9B3F-361755E73119}" srcId="{F0558DD4-3DD5-4A23-B6CF-35767B052052}" destId="{63A003F9-F07F-4E4C-894A-5B61B2B6ACFF}" srcOrd="0" destOrd="0" parTransId="{38C01A96-4C59-4E60-990A-BB66A1826297}" sibTransId="{7CDA8C88-88ED-48D3-B832-E67D4A159232}"/>
    <dgm:cxn modelId="{25153AD4-7C69-45FC-BCF7-A8DC675EAF40}" type="presParOf" srcId="{BA2DC864-2963-4D25-8CAB-259D98561485}" destId="{4FF5CA1C-D73A-40AB-859E-E1732A9B50EB}" srcOrd="0" destOrd="0" presId="urn:microsoft.com/office/officeart/2005/8/layout/orgChart1"/>
    <dgm:cxn modelId="{9567F069-E663-43D3-B870-520D0D46A33A}" type="presParOf" srcId="{4FF5CA1C-D73A-40AB-859E-E1732A9B50EB}" destId="{B573D2D6-D0A5-4044-ACA9-567E5D2B9265}" srcOrd="0" destOrd="0" presId="urn:microsoft.com/office/officeart/2005/8/layout/orgChart1"/>
    <dgm:cxn modelId="{E1AF7EAA-2728-4F88-8070-AA81FD1DBD15}" type="presParOf" srcId="{B573D2D6-D0A5-4044-ACA9-567E5D2B9265}" destId="{D4C6F665-5CA9-45AC-B26E-07E93D651BCB}" srcOrd="0" destOrd="0" presId="urn:microsoft.com/office/officeart/2005/8/layout/orgChart1"/>
    <dgm:cxn modelId="{6F410A0A-BE9C-4E35-B59B-56BCA642EAC0}" type="presParOf" srcId="{B573D2D6-D0A5-4044-ACA9-567E5D2B9265}" destId="{8A141315-FB31-4E1F-847D-0E3344ABCD84}" srcOrd="1" destOrd="0" presId="urn:microsoft.com/office/officeart/2005/8/layout/orgChart1"/>
    <dgm:cxn modelId="{F237A251-71C7-43F0-B1AC-3786806ED79E}" type="presParOf" srcId="{4FF5CA1C-D73A-40AB-859E-E1732A9B50EB}" destId="{3E6A0CB8-0C52-4602-B341-2A153C66A023}" srcOrd="1" destOrd="0" presId="urn:microsoft.com/office/officeart/2005/8/layout/orgChart1"/>
    <dgm:cxn modelId="{D1E21AAE-D96A-4467-8346-C63D60020183}" type="presParOf" srcId="{3E6A0CB8-0C52-4602-B341-2A153C66A023}" destId="{F47A5175-7647-48E3-A45D-1AD195F6AECB}" srcOrd="0" destOrd="0" presId="urn:microsoft.com/office/officeart/2005/8/layout/orgChart1"/>
    <dgm:cxn modelId="{DF3CF1CA-514E-4C8E-9F88-13092D888330}" type="presParOf" srcId="{3E6A0CB8-0C52-4602-B341-2A153C66A023}" destId="{4E0125D0-2D44-432F-8798-07EB14940A66}" srcOrd="1" destOrd="0" presId="urn:microsoft.com/office/officeart/2005/8/layout/orgChart1"/>
    <dgm:cxn modelId="{334CC646-DCC0-41F5-8042-96D073012185}" type="presParOf" srcId="{4E0125D0-2D44-432F-8798-07EB14940A66}" destId="{DEFD9B13-F54F-485A-ACDB-7E3F65EC0B07}" srcOrd="0" destOrd="0" presId="urn:microsoft.com/office/officeart/2005/8/layout/orgChart1"/>
    <dgm:cxn modelId="{F71D3611-2943-4F4E-91AC-173E471C2E5F}" type="presParOf" srcId="{DEFD9B13-F54F-485A-ACDB-7E3F65EC0B07}" destId="{BDF99F40-D1C4-452D-B117-F9C43E38DCB1}" srcOrd="0" destOrd="0" presId="urn:microsoft.com/office/officeart/2005/8/layout/orgChart1"/>
    <dgm:cxn modelId="{0BF712D5-C551-45F5-86E5-C1DF5B6CDC95}" type="presParOf" srcId="{DEFD9B13-F54F-485A-ACDB-7E3F65EC0B07}" destId="{D9E83D2A-93D3-48DA-96AF-2D2FFABFAF99}" srcOrd="1" destOrd="0" presId="urn:microsoft.com/office/officeart/2005/8/layout/orgChart1"/>
    <dgm:cxn modelId="{2FCA2070-294B-4675-857F-95D428E50EFF}" type="presParOf" srcId="{4E0125D0-2D44-432F-8798-07EB14940A66}" destId="{5C23C5FC-7196-4853-8DB8-4FE83481ED7A}" srcOrd="1" destOrd="0" presId="urn:microsoft.com/office/officeart/2005/8/layout/orgChart1"/>
    <dgm:cxn modelId="{6D6A3710-9AE0-4757-9D33-DF3817971666}" type="presParOf" srcId="{5C23C5FC-7196-4853-8DB8-4FE83481ED7A}" destId="{8A443128-5F26-4F92-8648-7C691559E99C}" srcOrd="0" destOrd="0" presId="urn:microsoft.com/office/officeart/2005/8/layout/orgChart1"/>
    <dgm:cxn modelId="{EBAB90CF-7A62-419E-AF5F-9750BA60C978}" type="presParOf" srcId="{5C23C5FC-7196-4853-8DB8-4FE83481ED7A}" destId="{33161847-8372-496A-9835-216455671D87}" srcOrd="1" destOrd="0" presId="urn:microsoft.com/office/officeart/2005/8/layout/orgChart1"/>
    <dgm:cxn modelId="{151FD780-E241-4715-A725-31BCBCCEE955}" type="presParOf" srcId="{33161847-8372-496A-9835-216455671D87}" destId="{E2D3AB5C-63E6-4F65-A0D4-E1B4A5A0699F}" srcOrd="0" destOrd="0" presId="urn:microsoft.com/office/officeart/2005/8/layout/orgChart1"/>
    <dgm:cxn modelId="{D8B6BF73-13A5-4BC4-B563-6E41452515D0}" type="presParOf" srcId="{E2D3AB5C-63E6-4F65-A0D4-E1B4A5A0699F}" destId="{87990D45-6B01-4373-A197-2C38738A2874}" srcOrd="0" destOrd="0" presId="urn:microsoft.com/office/officeart/2005/8/layout/orgChart1"/>
    <dgm:cxn modelId="{58B0477A-AE34-42EE-AA9D-DCD9414E3739}" type="presParOf" srcId="{E2D3AB5C-63E6-4F65-A0D4-E1B4A5A0699F}" destId="{95B93490-CAF1-4B8F-8434-A6AC41B59256}" srcOrd="1" destOrd="0" presId="urn:microsoft.com/office/officeart/2005/8/layout/orgChart1"/>
    <dgm:cxn modelId="{8BE9BC7A-F1A7-4E7B-816A-4D6B22F8AD85}" type="presParOf" srcId="{33161847-8372-496A-9835-216455671D87}" destId="{4D3D97B3-D04D-433A-A30B-0BB4D61F6F3C}" srcOrd="1" destOrd="0" presId="urn:microsoft.com/office/officeart/2005/8/layout/orgChart1"/>
    <dgm:cxn modelId="{2726EBB5-C3AF-42E4-BFC8-EE6D996E21FC}" type="presParOf" srcId="{33161847-8372-496A-9835-216455671D87}" destId="{CEB1A6FA-CE27-44C9-A2CC-11814C5C2B25}" srcOrd="2" destOrd="0" presId="urn:microsoft.com/office/officeart/2005/8/layout/orgChart1"/>
    <dgm:cxn modelId="{D005B6EB-305D-4E94-A828-D32E8DCEA10C}" type="presParOf" srcId="{4E0125D0-2D44-432F-8798-07EB14940A66}" destId="{11B2E1A0-7E79-4CBD-8BCF-9FDA633756E2}" srcOrd="2" destOrd="0" presId="urn:microsoft.com/office/officeart/2005/8/layout/orgChart1"/>
    <dgm:cxn modelId="{A2A5B180-41B9-4546-8862-048AB7220B61}" type="presParOf" srcId="{3E6A0CB8-0C52-4602-B341-2A153C66A023}" destId="{512C3FD1-B585-4B8A-A625-59D26FE843DA}" srcOrd="2" destOrd="0" presId="urn:microsoft.com/office/officeart/2005/8/layout/orgChart1"/>
    <dgm:cxn modelId="{490B3166-389F-46D9-B952-531B99E06881}" type="presParOf" srcId="{3E6A0CB8-0C52-4602-B341-2A153C66A023}" destId="{C75BAC54-A6AC-41B9-83AB-BA3CB5A566DE}" srcOrd="3" destOrd="0" presId="urn:microsoft.com/office/officeart/2005/8/layout/orgChart1"/>
    <dgm:cxn modelId="{B670A9C1-075E-47C8-A9D4-81CF532B0B1A}" type="presParOf" srcId="{C75BAC54-A6AC-41B9-83AB-BA3CB5A566DE}" destId="{C0655433-7888-48C2-84F7-E1102375D025}" srcOrd="0" destOrd="0" presId="urn:microsoft.com/office/officeart/2005/8/layout/orgChart1"/>
    <dgm:cxn modelId="{4E0F576A-2D90-4F29-B088-57E4D1E05F9A}" type="presParOf" srcId="{C0655433-7888-48C2-84F7-E1102375D025}" destId="{FDCB77C4-AB24-4EEF-8D5C-91935BC290B1}" srcOrd="0" destOrd="0" presId="urn:microsoft.com/office/officeart/2005/8/layout/orgChart1"/>
    <dgm:cxn modelId="{DF9CC33A-25C6-4971-BAE4-C408ED561189}" type="presParOf" srcId="{C0655433-7888-48C2-84F7-E1102375D025}" destId="{62A6A60C-30B2-4B4D-ABDE-E9C9570546F3}" srcOrd="1" destOrd="0" presId="urn:microsoft.com/office/officeart/2005/8/layout/orgChart1"/>
    <dgm:cxn modelId="{748391D1-0A5A-404C-B485-5D717B94F2C7}" type="presParOf" srcId="{C75BAC54-A6AC-41B9-83AB-BA3CB5A566DE}" destId="{4C641294-AB67-41C9-A318-19A8A047EBE0}" srcOrd="1" destOrd="0" presId="urn:microsoft.com/office/officeart/2005/8/layout/orgChart1"/>
    <dgm:cxn modelId="{E3E2CA81-B3CC-4B11-BEC0-6E220F670E42}" type="presParOf" srcId="{4C641294-AB67-41C9-A318-19A8A047EBE0}" destId="{A4A0E776-8639-45DB-8E98-FB34A6D8D409}" srcOrd="0" destOrd="0" presId="urn:microsoft.com/office/officeart/2005/8/layout/orgChart1"/>
    <dgm:cxn modelId="{0AC0C879-F720-46D6-9954-CBB76DD320AA}" type="presParOf" srcId="{4C641294-AB67-41C9-A318-19A8A047EBE0}" destId="{C702521F-0A08-4092-9033-61FB4AADA9D2}" srcOrd="1" destOrd="0" presId="urn:microsoft.com/office/officeart/2005/8/layout/orgChart1"/>
    <dgm:cxn modelId="{8D3F8B5D-D4CF-437F-A54D-07ED7000B6BB}" type="presParOf" srcId="{C702521F-0A08-4092-9033-61FB4AADA9D2}" destId="{E76F36AB-D794-44F0-8E60-40887AB8846D}" srcOrd="0" destOrd="0" presId="urn:microsoft.com/office/officeart/2005/8/layout/orgChart1"/>
    <dgm:cxn modelId="{53A2EAA1-3588-4E87-B0F3-6E2A193EA1FF}" type="presParOf" srcId="{E76F36AB-D794-44F0-8E60-40887AB8846D}" destId="{87BE984C-C9A9-42EE-84B2-A4422EB3FF44}" srcOrd="0" destOrd="0" presId="urn:microsoft.com/office/officeart/2005/8/layout/orgChart1"/>
    <dgm:cxn modelId="{D713CBF3-1617-4B1C-905D-92856F6928D1}" type="presParOf" srcId="{E76F36AB-D794-44F0-8E60-40887AB8846D}" destId="{1922C817-0DBB-4775-B66A-14169C57FDE6}" srcOrd="1" destOrd="0" presId="urn:microsoft.com/office/officeart/2005/8/layout/orgChart1"/>
    <dgm:cxn modelId="{9BA00B98-1A1B-4E0A-A94F-B31710A25353}" type="presParOf" srcId="{C702521F-0A08-4092-9033-61FB4AADA9D2}" destId="{02E20261-7BDE-403E-9871-9E661047AD9C}" srcOrd="1" destOrd="0" presId="urn:microsoft.com/office/officeart/2005/8/layout/orgChart1"/>
    <dgm:cxn modelId="{4EF2EDF4-5F10-49A0-A86F-3BA6B3A37572}" type="presParOf" srcId="{C702521F-0A08-4092-9033-61FB4AADA9D2}" destId="{3DA16878-E007-45E6-A037-B79DF0FCC9A7}" srcOrd="2" destOrd="0" presId="urn:microsoft.com/office/officeart/2005/8/layout/orgChart1"/>
    <dgm:cxn modelId="{F14326E8-366A-4607-9306-5C218B2344CE}" type="presParOf" srcId="{C75BAC54-A6AC-41B9-83AB-BA3CB5A566DE}" destId="{FEDB4D89-BD8C-4945-8413-DAF3513D26E8}" srcOrd="2" destOrd="0" presId="urn:microsoft.com/office/officeart/2005/8/layout/orgChart1"/>
    <dgm:cxn modelId="{F13C1810-2F77-4802-B585-E3D40784FE08}" type="presParOf" srcId="{3E6A0CB8-0C52-4602-B341-2A153C66A023}" destId="{D84161AF-F66A-45CD-8108-1C5D0237E0EA}" srcOrd="4" destOrd="0" presId="urn:microsoft.com/office/officeart/2005/8/layout/orgChart1"/>
    <dgm:cxn modelId="{1DC600FC-8500-4943-8F58-80DEB41EC58A}" type="presParOf" srcId="{3E6A0CB8-0C52-4602-B341-2A153C66A023}" destId="{7377FEA7-22F1-456D-9739-1F25B063C323}" srcOrd="5" destOrd="0" presId="urn:microsoft.com/office/officeart/2005/8/layout/orgChart1"/>
    <dgm:cxn modelId="{D7A5DD95-1761-4678-8818-E8275163E090}" type="presParOf" srcId="{7377FEA7-22F1-456D-9739-1F25B063C323}" destId="{2A2926CF-C939-4420-916F-82F259DC40BC}" srcOrd="0" destOrd="0" presId="urn:microsoft.com/office/officeart/2005/8/layout/orgChart1"/>
    <dgm:cxn modelId="{1EF1857A-AE6D-4EB9-8B4B-C2303E2EFDE8}" type="presParOf" srcId="{2A2926CF-C939-4420-916F-82F259DC40BC}" destId="{EBC04B9F-1428-407E-9D2C-162CDFF2F0BD}" srcOrd="0" destOrd="0" presId="urn:microsoft.com/office/officeart/2005/8/layout/orgChart1"/>
    <dgm:cxn modelId="{D9753CA6-C6D8-4EBD-87DD-C2DF35E3A7FF}" type="presParOf" srcId="{2A2926CF-C939-4420-916F-82F259DC40BC}" destId="{AB02F951-ADDE-4B44-937B-DB138623C869}" srcOrd="1" destOrd="0" presId="urn:microsoft.com/office/officeart/2005/8/layout/orgChart1"/>
    <dgm:cxn modelId="{0112AB62-B286-4236-A577-BB23A4EB08D4}" type="presParOf" srcId="{7377FEA7-22F1-456D-9739-1F25B063C323}" destId="{CB043251-3F45-46E0-A6B9-2F934A4CA980}" srcOrd="1" destOrd="0" presId="urn:microsoft.com/office/officeart/2005/8/layout/orgChart1"/>
    <dgm:cxn modelId="{2861F802-4C5E-49C5-819D-D6A01D12841E}" type="presParOf" srcId="{CB043251-3F45-46E0-A6B9-2F934A4CA980}" destId="{C4E511D2-0A9D-434E-B8A8-F02B1CA14A9B}" srcOrd="0" destOrd="0" presId="urn:microsoft.com/office/officeart/2005/8/layout/orgChart1"/>
    <dgm:cxn modelId="{649F7B7B-8D49-4DA4-AF1D-93A1E796B012}" type="presParOf" srcId="{CB043251-3F45-46E0-A6B9-2F934A4CA980}" destId="{6AD71CFC-1EC4-4758-8ECD-5414ACD502D9}" srcOrd="1" destOrd="0" presId="urn:microsoft.com/office/officeart/2005/8/layout/orgChart1"/>
    <dgm:cxn modelId="{43BE5809-267A-4075-A913-4A9439DBCC79}" type="presParOf" srcId="{6AD71CFC-1EC4-4758-8ECD-5414ACD502D9}" destId="{00E11977-9E7D-4D47-90AF-B2A75A8F5654}" srcOrd="0" destOrd="0" presId="urn:microsoft.com/office/officeart/2005/8/layout/orgChart1"/>
    <dgm:cxn modelId="{09B5A36B-B4D5-406C-8B3C-249965AB105B}" type="presParOf" srcId="{00E11977-9E7D-4D47-90AF-B2A75A8F5654}" destId="{5505B95A-B9ED-4B32-B37A-1191366A31D2}" srcOrd="0" destOrd="0" presId="urn:microsoft.com/office/officeart/2005/8/layout/orgChart1"/>
    <dgm:cxn modelId="{0B526AA8-922B-4F43-9E23-7770725BDE1E}" type="presParOf" srcId="{00E11977-9E7D-4D47-90AF-B2A75A8F5654}" destId="{CD708B2D-0295-40B2-9CCB-867B4E8A5EB8}" srcOrd="1" destOrd="0" presId="urn:microsoft.com/office/officeart/2005/8/layout/orgChart1"/>
    <dgm:cxn modelId="{3CB15DC8-EDBC-4B0C-8ACB-136BA6A38E18}" type="presParOf" srcId="{6AD71CFC-1EC4-4758-8ECD-5414ACD502D9}" destId="{923D7557-E709-42B1-9417-3C42762F6F5F}" srcOrd="1" destOrd="0" presId="urn:microsoft.com/office/officeart/2005/8/layout/orgChart1"/>
    <dgm:cxn modelId="{9C00A05B-F47A-42FD-BB7E-72EB701C9904}" type="presParOf" srcId="{6AD71CFC-1EC4-4758-8ECD-5414ACD502D9}" destId="{8DBEF327-5894-43CE-B424-60A88D8B07EE}" srcOrd="2" destOrd="0" presId="urn:microsoft.com/office/officeart/2005/8/layout/orgChart1"/>
    <dgm:cxn modelId="{E2E89FB7-1246-409B-8ABE-967581FB62E3}" type="presParOf" srcId="{7377FEA7-22F1-456D-9739-1F25B063C323}" destId="{9223ECED-084B-42FD-A9C2-61501523B339}" srcOrd="2" destOrd="0" presId="urn:microsoft.com/office/officeart/2005/8/layout/orgChart1"/>
    <dgm:cxn modelId="{D5840293-F10A-4631-966C-7F99AF29B3D6}" type="presParOf" srcId="{3E6A0CB8-0C52-4602-B341-2A153C66A023}" destId="{E4E2CE35-48DD-491C-90F5-24EE033892EE}" srcOrd="6" destOrd="0" presId="urn:microsoft.com/office/officeart/2005/8/layout/orgChart1"/>
    <dgm:cxn modelId="{92156D0F-71CE-484D-BC5B-551B924CE105}" type="presParOf" srcId="{3E6A0CB8-0C52-4602-B341-2A153C66A023}" destId="{18D350B2-AF35-4663-9084-9EB5B05E93FF}" srcOrd="7" destOrd="0" presId="urn:microsoft.com/office/officeart/2005/8/layout/orgChart1"/>
    <dgm:cxn modelId="{0C155FFF-C869-445D-8771-A95014375C73}" type="presParOf" srcId="{18D350B2-AF35-4663-9084-9EB5B05E93FF}" destId="{4E8A23B0-1DB3-47D7-B84B-6A17B842B63B}" srcOrd="0" destOrd="0" presId="urn:microsoft.com/office/officeart/2005/8/layout/orgChart1"/>
    <dgm:cxn modelId="{18952346-C14A-4C62-9D67-5BD964878389}" type="presParOf" srcId="{4E8A23B0-1DB3-47D7-B84B-6A17B842B63B}" destId="{4508E181-2E3C-4C49-BB64-4CB96AF52401}" srcOrd="0" destOrd="0" presId="urn:microsoft.com/office/officeart/2005/8/layout/orgChart1"/>
    <dgm:cxn modelId="{38799E25-66CC-46BC-9B1A-BE1CDED37618}" type="presParOf" srcId="{4E8A23B0-1DB3-47D7-B84B-6A17B842B63B}" destId="{F28DE2EC-013D-4C66-A7C2-81B9D5BAF3D0}" srcOrd="1" destOrd="0" presId="urn:microsoft.com/office/officeart/2005/8/layout/orgChart1"/>
    <dgm:cxn modelId="{95DF068E-F653-452A-B2F4-7DB595A6552C}" type="presParOf" srcId="{18D350B2-AF35-4663-9084-9EB5B05E93FF}" destId="{1734B175-AD76-45C9-A07E-9BD92DCCB076}" srcOrd="1" destOrd="0" presId="urn:microsoft.com/office/officeart/2005/8/layout/orgChart1"/>
    <dgm:cxn modelId="{E5F9829C-D71D-445A-A598-29D0A41F9714}" type="presParOf" srcId="{1734B175-AD76-45C9-A07E-9BD92DCCB076}" destId="{C174A065-9F67-4161-B2AB-1C112A1424F9}" srcOrd="0" destOrd="0" presId="urn:microsoft.com/office/officeart/2005/8/layout/orgChart1"/>
    <dgm:cxn modelId="{F38B3E5C-E797-4D06-81B6-3881156528C7}" type="presParOf" srcId="{1734B175-AD76-45C9-A07E-9BD92DCCB076}" destId="{EBEF74EC-E9FA-498B-A59C-F1D75DC9D609}" srcOrd="1" destOrd="0" presId="urn:microsoft.com/office/officeart/2005/8/layout/orgChart1"/>
    <dgm:cxn modelId="{899345F7-AEA5-439B-846C-7682B7E0976E}" type="presParOf" srcId="{EBEF74EC-E9FA-498B-A59C-F1D75DC9D609}" destId="{D6841D32-5F9D-4CF3-B1AB-488A49C36EFE}" srcOrd="0" destOrd="0" presId="urn:microsoft.com/office/officeart/2005/8/layout/orgChart1"/>
    <dgm:cxn modelId="{59C828F9-71D3-44B2-9535-F3248EF2464B}" type="presParOf" srcId="{D6841D32-5F9D-4CF3-B1AB-488A49C36EFE}" destId="{0E42D9C3-99E6-490C-8E11-1B8F8B244F9A}" srcOrd="0" destOrd="0" presId="urn:microsoft.com/office/officeart/2005/8/layout/orgChart1"/>
    <dgm:cxn modelId="{FC465FE6-77A9-4F7B-998C-4F02591B9D84}" type="presParOf" srcId="{D6841D32-5F9D-4CF3-B1AB-488A49C36EFE}" destId="{F32D2499-6539-4968-B9EF-28BE5A314860}" srcOrd="1" destOrd="0" presId="urn:microsoft.com/office/officeart/2005/8/layout/orgChart1"/>
    <dgm:cxn modelId="{1976829A-5D8A-4BE5-B87F-08A59B3411C4}" type="presParOf" srcId="{EBEF74EC-E9FA-498B-A59C-F1D75DC9D609}" destId="{8976D35C-0E36-4F39-8DE8-3BBD03559741}" srcOrd="1" destOrd="0" presId="urn:microsoft.com/office/officeart/2005/8/layout/orgChart1"/>
    <dgm:cxn modelId="{7E4690BE-3AC2-4B16-AB8B-183F3BE32175}" type="presParOf" srcId="{EBEF74EC-E9FA-498B-A59C-F1D75DC9D609}" destId="{C570EFE3-8E39-4C8A-82F9-C6C6C74DC849}" srcOrd="2" destOrd="0" presId="urn:microsoft.com/office/officeart/2005/8/layout/orgChart1"/>
    <dgm:cxn modelId="{AC98D3B1-EE94-49CF-B442-4F7A2E4783BB}" type="presParOf" srcId="{18D350B2-AF35-4663-9084-9EB5B05E93FF}" destId="{52B54240-BD14-45FF-A3D1-3E0D024FF818}" srcOrd="2" destOrd="0" presId="urn:microsoft.com/office/officeart/2005/8/layout/orgChart1"/>
    <dgm:cxn modelId="{F607273E-8DAD-49A0-81F9-25F25DB192A1}" type="presParOf" srcId="{3E6A0CB8-0C52-4602-B341-2A153C66A023}" destId="{5486ED6F-C0A4-46D0-8127-A8A62713E9EA}" srcOrd="8" destOrd="0" presId="urn:microsoft.com/office/officeart/2005/8/layout/orgChart1"/>
    <dgm:cxn modelId="{7F19D51F-24E4-4CF3-8D37-152E5D843664}" type="presParOf" srcId="{3E6A0CB8-0C52-4602-B341-2A153C66A023}" destId="{AA4C8109-CB14-48EA-A1F4-D140FE16D371}" srcOrd="9" destOrd="0" presId="urn:microsoft.com/office/officeart/2005/8/layout/orgChart1"/>
    <dgm:cxn modelId="{3736A81E-744C-4227-B159-A12C91E88F2F}" type="presParOf" srcId="{AA4C8109-CB14-48EA-A1F4-D140FE16D371}" destId="{637EC058-6236-424C-82BF-3B0818B6195D}" srcOrd="0" destOrd="0" presId="urn:microsoft.com/office/officeart/2005/8/layout/orgChart1"/>
    <dgm:cxn modelId="{B2D472EF-0FF2-4EE0-BF2D-E0B29F04FC16}" type="presParOf" srcId="{637EC058-6236-424C-82BF-3B0818B6195D}" destId="{F6D01815-0584-41E4-BDDF-750A1FA1E39B}" srcOrd="0" destOrd="0" presId="urn:microsoft.com/office/officeart/2005/8/layout/orgChart1"/>
    <dgm:cxn modelId="{69D9BD0A-BD3F-492E-8D41-6A225DCFAF24}" type="presParOf" srcId="{637EC058-6236-424C-82BF-3B0818B6195D}" destId="{632B2FB4-CEC8-4AB7-9D5A-C7606AC2A38D}" srcOrd="1" destOrd="0" presId="urn:microsoft.com/office/officeart/2005/8/layout/orgChart1"/>
    <dgm:cxn modelId="{917D73C2-6B24-489B-AC59-F961DB67935F}" type="presParOf" srcId="{AA4C8109-CB14-48EA-A1F4-D140FE16D371}" destId="{F9EFE904-52A8-4FD8-8BD1-47F13EB57ADD}" srcOrd="1" destOrd="0" presId="urn:microsoft.com/office/officeart/2005/8/layout/orgChart1"/>
    <dgm:cxn modelId="{AD4A7B06-796D-4077-979E-9BE40317FC25}" type="presParOf" srcId="{F9EFE904-52A8-4FD8-8BD1-47F13EB57ADD}" destId="{AC080510-EA20-4C25-89E3-5013D79729AD}" srcOrd="0" destOrd="0" presId="urn:microsoft.com/office/officeart/2005/8/layout/orgChart1"/>
    <dgm:cxn modelId="{3930B059-9CF2-42FB-804D-2D143C2A6F86}" type="presParOf" srcId="{F9EFE904-52A8-4FD8-8BD1-47F13EB57ADD}" destId="{C1638FFE-DEA9-4372-AEBD-CA249A63EDD5}" srcOrd="1" destOrd="0" presId="urn:microsoft.com/office/officeart/2005/8/layout/orgChart1"/>
    <dgm:cxn modelId="{6752ACD0-52C4-4EC0-BF0F-94BAEAAFC7D9}" type="presParOf" srcId="{C1638FFE-DEA9-4372-AEBD-CA249A63EDD5}" destId="{D776A008-4E05-43AC-81B8-9045B66FD7B4}" srcOrd="0" destOrd="0" presId="urn:microsoft.com/office/officeart/2005/8/layout/orgChart1"/>
    <dgm:cxn modelId="{15D26ED1-E568-4B82-9F40-EF28D05E1C87}" type="presParOf" srcId="{D776A008-4E05-43AC-81B8-9045B66FD7B4}" destId="{714E7F4E-4EA5-46C8-B629-EDFA887AED3C}" srcOrd="0" destOrd="0" presId="urn:microsoft.com/office/officeart/2005/8/layout/orgChart1"/>
    <dgm:cxn modelId="{4B9DEFBA-0186-45E1-9B30-D92C9EC49CC3}" type="presParOf" srcId="{D776A008-4E05-43AC-81B8-9045B66FD7B4}" destId="{5ED5A9A9-E437-4271-A690-460A7AA6D9EB}" srcOrd="1" destOrd="0" presId="urn:microsoft.com/office/officeart/2005/8/layout/orgChart1"/>
    <dgm:cxn modelId="{ABABDB27-7A64-4DE3-B04B-DC79B79D744A}" type="presParOf" srcId="{C1638FFE-DEA9-4372-AEBD-CA249A63EDD5}" destId="{73C3B45F-8016-4023-BF36-E20B009197AA}" srcOrd="1" destOrd="0" presId="urn:microsoft.com/office/officeart/2005/8/layout/orgChart1"/>
    <dgm:cxn modelId="{76FBB72D-83F9-48FA-8978-4869ACDD47C0}" type="presParOf" srcId="{C1638FFE-DEA9-4372-AEBD-CA249A63EDD5}" destId="{5B1270EA-8C17-4E8E-9F49-5F9F5C04EEE4}" srcOrd="2" destOrd="0" presId="urn:microsoft.com/office/officeart/2005/8/layout/orgChart1"/>
    <dgm:cxn modelId="{83B9FB28-751A-4A60-9768-84FC0CEE9DCC}" type="presParOf" srcId="{AA4C8109-CB14-48EA-A1F4-D140FE16D371}" destId="{76169EB8-9CFE-4C96-8E0D-388E4A61DA0E}" srcOrd="2" destOrd="0" presId="urn:microsoft.com/office/officeart/2005/8/layout/orgChart1"/>
    <dgm:cxn modelId="{7F4451C4-E206-4E74-BB10-2A5F92238424}" type="presParOf" srcId="{3E6A0CB8-0C52-4602-B341-2A153C66A023}" destId="{6E3E89EE-7EBC-4029-A711-979C92C39558}" srcOrd="10" destOrd="0" presId="urn:microsoft.com/office/officeart/2005/8/layout/orgChart1"/>
    <dgm:cxn modelId="{E57C0341-B86E-4ACD-A454-96EDC2910469}" type="presParOf" srcId="{3E6A0CB8-0C52-4602-B341-2A153C66A023}" destId="{55661055-E5F2-4113-9194-35CEAA505461}" srcOrd="11" destOrd="0" presId="urn:microsoft.com/office/officeart/2005/8/layout/orgChart1"/>
    <dgm:cxn modelId="{82EF3BAB-6A07-4F46-B9FE-99BD9DE7F112}" type="presParOf" srcId="{55661055-E5F2-4113-9194-35CEAA505461}" destId="{4D682267-6BE7-4999-9DD4-3CA8EA12C40E}" srcOrd="0" destOrd="0" presId="urn:microsoft.com/office/officeart/2005/8/layout/orgChart1"/>
    <dgm:cxn modelId="{767C2B22-E34C-4CAA-96EA-7F35203F22ED}" type="presParOf" srcId="{4D682267-6BE7-4999-9DD4-3CA8EA12C40E}" destId="{75E9E735-C1C0-4129-9D0D-782E45785119}" srcOrd="0" destOrd="0" presId="urn:microsoft.com/office/officeart/2005/8/layout/orgChart1"/>
    <dgm:cxn modelId="{12B2FFA1-EA02-4146-9606-BDE68FE7227D}" type="presParOf" srcId="{4D682267-6BE7-4999-9DD4-3CA8EA12C40E}" destId="{96EAD37F-E326-4F26-8AE0-8E7980974CD7}" srcOrd="1" destOrd="0" presId="urn:microsoft.com/office/officeart/2005/8/layout/orgChart1"/>
    <dgm:cxn modelId="{4CE493D6-9F0C-4750-8C8E-C88FC2A6EE3E}" type="presParOf" srcId="{55661055-E5F2-4113-9194-35CEAA505461}" destId="{D83FB27E-E5D6-43AC-B92C-9469D35C5584}" srcOrd="1" destOrd="0" presId="urn:microsoft.com/office/officeart/2005/8/layout/orgChart1"/>
    <dgm:cxn modelId="{4B549565-BEEB-43FD-8A6E-BFEBDEE300FD}" type="presParOf" srcId="{D83FB27E-E5D6-43AC-B92C-9469D35C5584}" destId="{E24423A7-3B53-48EF-A82B-7DA2773C264A}" srcOrd="0" destOrd="0" presId="urn:microsoft.com/office/officeart/2005/8/layout/orgChart1"/>
    <dgm:cxn modelId="{8D537DFD-E4FF-4DCB-AEFC-A5E435E7F067}" type="presParOf" srcId="{D83FB27E-E5D6-43AC-B92C-9469D35C5584}" destId="{AEEE6F35-BC72-41DF-A1B6-AC63C445F31D}" srcOrd="1" destOrd="0" presId="urn:microsoft.com/office/officeart/2005/8/layout/orgChart1"/>
    <dgm:cxn modelId="{A0CE8F5A-3D85-470A-A8CB-A9D189AC3CCE}" type="presParOf" srcId="{AEEE6F35-BC72-41DF-A1B6-AC63C445F31D}" destId="{51F1E049-4E4D-4209-9FA3-E910FA385792}" srcOrd="0" destOrd="0" presId="urn:microsoft.com/office/officeart/2005/8/layout/orgChart1"/>
    <dgm:cxn modelId="{A53A7FF5-8230-47F1-AE70-132FDCBA7967}" type="presParOf" srcId="{51F1E049-4E4D-4209-9FA3-E910FA385792}" destId="{C085A211-3F28-4FCD-8FD8-78A2661ADD33}" srcOrd="0" destOrd="0" presId="urn:microsoft.com/office/officeart/2005/8/layout/orgChart1"/>
    <dgm:cxn modelId="{B14ADBB7-C7F5-4C32-96BF-58C8B55E8DC1}" type="presParOf" srcId="{51F1E049-4E4D-4209-9FA3-E910FA385792}" destId="{C3513101-F3F1-4878-B619-211B2E2C9CB2}" srcOrd="1" destOrd="0" presId="urn:microsoft.com/office/officeart/2005/8/layout/orgChart1"/>
    <dgm:cxn modelId="{9238F330-E02A-40A7-8F65-9D44FA76C79B}" type="presParOf" srcId="{AEEE6F35-BC72-41DF-A1B6-AC63C445F31D}" destId="{FD2213FA-2EAC-44F2-A0FD-4A5361E8272D}" srcOrd="1" destOrd="0" presId="urn:microsoft.com/office/officeart/2005/8/layout/orgChart1"/>
    <dgm:cxn modelId="{2178FEE3-4A70-4C63-A594-9A95B0E0B95C}" type="presParOf" srcId="{AEEE6F35-BC72-41DF-A1B6-AC63C445F31D}" destId="{97C179B5-51FF-4D70-B0F1-D39BCF277A0C}" srcOrd="2" destOrd="0" presId="urn:microsoft.com/office/officeart/2005/8/layout/orgChart1"/>
    <dgm:cxn modelId="{9B58E4E4-68BD-4D21-BBF1-705921D1D074}" type="presParOf" srcId="{55661055-E5F2-4113-9194-35CEAA505461}" destId="{3ADA67DC-4834-4EFA-807D-002B4F4E02D5}" srcOrd="2" destOrd="0" presId="urn:microsoft.com/office/officeart/2005/8/layout/orgChart1"/>
    <dgm:cxn modelId="{FEBDE3F0-72BD-4AD9-8380-73756AC8BA83}" type="presParOf" srcId="{3E6A0CB8-0C52-4602-B341-2A153C66A023}" destId="{337CF996-65E6-4446-9793-5B87F1BC4875}" srcOrd="12" destOrd="0" presId="urn:microsoft.com/office/officeart/2005/8/layout/orgChart1"/>
    <dgm:cxn modelId="{AB9A61D6-D1C8-4F7B-A739-BEF0C1E5F85A}" type="presParOf" srcId="{3E6A0CB8-0C52-4602-B341-2A153C66A023}" destId="{D84A40D8-798C-4F34-97BA-732DDE6C658B}" srcOrd="13" destOrd="0" presId="urn:microsoft.com/office/officeart/2005/8/layout/orgChart1"/>
    <dgm:cxn modelId="{7739F158-6AC6-43C5-8E7C-7C4F3B0C55D2}" type="presParOf" srcId="{D84A40D8-798C-4F34-97BA-732DDE6C658B}" destId="{0DE2E1E2-BE85-46FC-93AC-85277467C100}" srcOrd="0" destOrd="0" presId="urn:microsoft.com/office/officeart/2005/8/layout/orgChart1"/>
    <dgm:cxn modelId="{CAA491EA-D72E-446F-8151-D50EFA067C8C}" type="presParOf" srcId="{0DE2E1E2-BE85-46FC-93AC-85277467C100}" destId="{879DB202-CB57-4272-9CDC-E8FB11033617}" srcOrd="0" destOrd="0" presId="urn:microsoft.com/office/officeart/2005/8/layout/orgChart1"/>
    <dgm:cxn modelId="{28C81DD7-3EFF-4AC9-BE59-0AABC6562EF9}" type="presParOf" srcId="{0DE2E1E2-BE85-46FC-93AC-85277467C100}" destId="{F65A9E17-EA8A-4342-9BB3-BE847DA41BCE}" srcOrd="1" destOrd="0" presId="urn:microsoft.com/office/officeart/2005/8/layout/orgChart1"/>
    <dgm:cxn modelId="{B89E5F1A-A835-4AA8-B261-8828D9F6D707}" type="presParOf" srcId="{D84A40D8-798C-4F34-97BA-732DDE6C658B}" destId="{E9D4E8B9-3B7A-419C-9B23-52BE95872C00}" srcOrd="1" destOrd="0" presId="urn:microsoft.com/office/officeart/2005/8/layout/orgChart1"/>
    <dgm:cxn modelId="{4F17857C-6529-442D-8AE0-0E6D41B8BDA9}" type="presParOf" srcId="{E9D4E8B9-3B7A-419C-9B23-52BE95872C00}" destId="{F97B45EE-7830-41BB-97F5-86DDA2B35E6C}" srcOrd="0" destOrd="0" presId="urn:microsoft.com/office/officeart/2005/8/layout/orgChart1"/>
    <dgm:cxn modelId="{F09EFAFF-4A47-43F9-A603-2CE35F21E5C6}" type="presParOf" srcId="{E9D4E8B9-3B7A-419C-9B23-52BE95872C00}" destId="{E20205D9-A22F-4171-AED4-F37058C321DD}" srcOrd="1" destOrd="0" presId="urn:microsoft.com/office/officeart/2005/8/layout/orgChart1"/>
    <dgm:cxn modelId="{2D29FE2F-BD7C-49B9-96A0-B43F8A8B9125}" type="presParOf" srcId="{E20205D9-A22F-4171-AED4-F37058C321DD}" destId="{F71D75F0-ED3B-4136-AC44-04CFA42FD9C8}" srcOrd="0" destOrd="0" presId="urn:microsoft.com/office/officeart/2005/8/layout/orgChart1"/>
    <dgm:cxn modelId="{C17D8EDB-1A00-4C87-A078-DBB0B989C39B}" type="presParOf" srcId="{F71D75F0-ED3B-4136-AC44-04CFA42FD9C8}" destId="{339AD487-0DF8-463F-A80F-A54D1F34C1C1}" srcOrd="0" destOrd="0" presId="urn:microsoft.com/office/officeart/2005/8/layout/orgChart1"/>
    <dgm:cxn modelId="{396D3A05-B4B0-472E-B5BF-9FA1338118F0}" type="presParOf" srcId="{F71D75F0-ED3B-4136-AC44-04CFA42FD9C8}" destId="{5124067F-8B83-449B-AF54-3EAE40D7DBC8}" srcOrd="1" destOrd="0" presId="urn:microsoft.com/office/officeart/2005/8/layout/orgChart1"/>
    <dgm:cxn modelId="{2029B638-3A10-48FF-AE16-D99C71EBE072}" type="presParOf" srcId="{E20205D9-A22F-4171-AED4-F37058C321DD}" destId="{A86AF4B1-ED03-4595-866A-518B04B4494A}" srcOrd="1" destOrd="0" presId="urn:microsoft.com/office/officeart/2005/8/layout/orgChart1"/>
    <dgm:cxn modelId="{65F64987-E348-44A4-A0D8-84C33B42B515}" type="presParOf" srcId="{E20205D9-A22F-4171-AED4-F37058C321DD}" destId="{74B98B10-5E21-40D8-8936-FD51AB041C0D}" srcOrd="2" destOrd="0" presId="urn:microsoft.com/office/officeart/2005/8/layout/orgChart1"/>
    <dgm:cxn modelId="{86B92879-B406-4C33-8B5C-C20FD15A393E}" type="presParOf" srcId="{D84A40D8-798C-4F34-97BA-732DDE6C658B}" destId="{A8308D5C-1A1D-42C1-8591-5C60E1C9C7B6}" srcOrd="2" destOrd="0" presId="urn:microsoft.com/office/officeart/2005/8/layout/orgChart1"/>
    <dgm:cxn modelId="{40A364D1-BB0F-4773-ADB3-126653CF8CBC}" type="presParOf" srcId="{3E6A0CB8-0C52-4602-B341-2A153C66A023}" destId="{B211A129-CF00-4FE6-A6F5-A553D4E9194D}" srcOrd="14" destOrd="0" presId="urn:microsoft.com/office/officeart/2005/8/layout/orgChart1"/>
    <dgm:cxn modelId="{4A07DAC0-D3E3-415D-94B1-2AB66A7D03F9}" type="presParOf" srcId="{3E6A0CB8-0C52-4602-B341-2A153C66A023}" destId="{FD028C4D-44AA-4C99-BE7F-F70D3D05C875}" srcOrd="15" destOrd="0" presId="urn:microsoft.com/office/officeart/2005/8/layout/orgChart1"/>
    <dgm:cxn modelId="{B2985C57-5427-458E-A59F-EF48950A54E5}" type="presParOf" srcId="{FD028C4D-44AA-4C99-BE7F-F70D3D05C875}" destId="{801F46BE-9F80-4561-A5CE-11D5ED9E8FDE}" srcOrd="0" destOrd="0" presId="urn:microsoft.com/office/officeart/2005/8/layout/orgChart1"/>
    <dgm:cxn modelId="{80048EDD-3988-48C3-A421-D03E15712037}" type="presParOf" srcId="{801F46BE-9F80-4561-A5CE-11D5ED9E8FDE}" destId="{6F022F0B-2A12-4600-8989-39933B1D4BE9}" srcOrd="0" destOrd="0" presId="urn:microsoft.com/office/officeart/2005/8/layout/orgChart1"/>
    <dgm:cxn modelId="{E0DFB231-2773-4D22-AFA5-97A73253C612}" type="presParOf" srcId="{801F46BE-9F80-4561-A5CE-11D5ED9E8FDE}" destId="{BB6E3420-E5A8-401D-ABCE-48882109D02F}" srcOrd="1" destOrd="0" presId="urn:microsoft.com/office/officeart/2005/8/layout/orgChart1"/>
    <dgm:cxn modelId="{834AE149-E404-4B41-895B-C5941FAD9650}" type="presParOf" srcId="{FD028C4D-44AA-4C99-BE7F-F70D3D05C875}" destId="{CCBBD9D9-A2AE-4E9C-85CF-888BA01ABE07}" srcOrd="1" destOrd="0" presId="urn:microsoft.com/office/officeart/2005/8/layout/orgChart1"/>
    <dgm:cxn modelId="{B32A5B2E-F3F3-4BE6-8F6D-6EC6ECE87F98}" type="presParOf" srcId="{CCBBD9D9-A2AE-4E9C-85CF-888BA01ABE07}" destId="{B450BE2D-E0F0-4B90-A995-9302D6B1FC13}" srcOrd="0" destOrd="0" presId="urn:microsoft.com/office/officeart/2005/8/layout/orgChart1"/>
    <dgm:cxn modelId="{60864EA7-1C7E-4B46-B380-3D58486A39D3}" type="presParOf" srcId="{CCBBD9D9-A2AE-4E9C-85CF-888BA01ABE07}" destId="{65A567C4-D46D-4069-A736-E070A70E81C7}" srcOrd="1" destOrd="0" presId="urn:microsoft.com/office/officeart/2005/8/layout/orgChart1"/>
    <dgm:cxn modelId="{E1FC3C0B-CD59-44C6-95DD-A8C18AB386C4}" type="presParOf" srcId="{65A567C4-D46D-4069-A736-E070A70E81C7}" destId="{AE90055C-A62A-4394-B26D-2DE33615339A}" srcOrd="0" destOrd="0" presId="urn:microsoft.com/office/officeart/2005/8/layout/orgChart1"/>
    <dgm:cxn modelId="{37AE0C1F-B286-4EF4-A40F-BF6217CE7B78}" type="presParOf" srcId="{AE90055C-A62A-4394-B26D-2DE33615339A}" destId="{1FACF742-7684-4D0C-A494-D70CA44A8571}" srcOrd="0" destOrd="0" presId="urn:microsoft.com/office/officeart/2005/8/layout/orgChart1"/>
    <dgm:cxn modelId="{0C692860-9E20-465D-84A0-20C99E6A6102}" type="presParOf" srcId="{AE90055C-A62A-4394-B26D-2DE33615339A}" destId="{A05C8CB7-4BBC-431B-A341-4C6B8DCDB72B}" srcOrd="1" destOrd="0" presId="urn:microsoft.com/office/officeart/2005/8/layout/orgChart1"/>
    <dgm:cxn modelId="{8CBF4A4F-45FB-402E-9D66-F1874D32B4AC}" type="presParOf" srcId="{65A567C4-D46D-4069-A736-E070A70E81C7}" destId="{70477AEB-75DA-4B53-BA88-BB027296F5B8}" srcOrd="1" destOrd="0" presId="urn:microsoft.com/office/officeart/2005/8/layout/orgChart1"/>
    <dgm:cxn modelId="{FE635016-604D-4696-9677-57EE70092B3F}" type="presParOf" srcId="{65A567C4-D46D-4069-A736-E070A70E81C7}" destId="{8786BFEE-8757-4634-AD91-AA46D819881F}" srcOrd="2" destOrd="0" presId="urn:microsoft.com/office/officeart/2005/8/layout/orgChart1"/>
    <dgm:cxn modelId="{C3283AA5-F58A-4EAF-BB84-60D4C5B032CD}" type="presParOf" srcId="{FD028C4D-44AA-4C99-BE7F-F70D3D05C875}" destId="{BA238263-F2DF-40C8-B1B5-D7B7C3C4C5B9}" srcOrd="2" destOrd="0" presId="urn:microsoft.com/office/officeart/2005/8/layout/orgChart1"/>
    <dgm:cxn modelId="{03433DA0-23A5-4407-8022-822BEA722A2C}" type="presParOf" srcId="{3E6A0CB8-0C52-4602-B341-2A153C66A023}" destId="{6D724279-EAA6-4539-98C7-75AFC6B458E7}" srcOrd="16" destOrd="0" presId="urn:microsoft.com/office/officeart/2005/8/layout/orgChart1"/>
    <dgm:cxn modelId="{D591AB6F-A17E-4E53-99D3-911FD2DA938C}" type="presParOf" srcId="{3E6A0CB8-0C52-4602-B341-2A153C66A023}" destId="{1011A3AD-5E24-437C-B489-31D0C4092271}" srcOrd="17" destOrd="0" presId="urn:microsoft.com/office/officeart/2005/8/layout/orgChart1"/>
    <dgm:cxn modelId="{7991177A-45A7-4C41-AF75-016338D06159}" type="presParOf" srcId="{1011A3AD-5E24-437C-B489-31D0C4092271}" destId="{F62B8FF5-CA2B-41F3-B7C9-6C50E3C2BDED}" srcOrd="0" destOrd="0" presId="urn:microsoft.com/office/officeart/2005/8/layout/orgChart1"/>
    <dgm:cxn modelId="{D4907A44-1826-4DE6-AED6-1432D85AAE2D}" type="presParOf" srcId="{F62B8FF5-CA2B-41F3-B7C9-6C50E3C2BDED}" destId="{64CB33C1-3928-497A-8E8C-2D9F64536979}" srcOrd="0" destOrd="0" presId="urn:microsoft.com/office/officeart/2005/8/layout/orgChart1"/>
    <dgm:cxn modelId="{3B044DE1-8A56-4139-A590-4A8012D1EA3F}" type="presParOf" srcId="{F62B8FF5-CA2B-41F3-B7C9-6C50E3C2BDED}" destId="{4C675B43-BA9B-49B5-B182-277EBD8FC943}" srcOrd="1" destOrd="0" presId="urn:microsoft.com/office/officeart/2005/8/layout/orgChart1"/>
    <dgm:cxn modelId="{62DB938E-427B-4999-A7E6-0CCAE10E1E16}" type="presParOf" srcId="{1011A3AD-5E24-437C-B489-31D0C4092271}" destId="{08E618C6-29F7-4441-9A21-5D5DE4A0F6F8}" srcOrd="1" destOrd="0" presId="urn:microsoft.com/office/officeart/2005/8/layout/orgChart1"/>
    <dgm:cxn modelId="{84405E67-A527-41EC-90EF-921C9F417143}" type="presParOf" srcId="{08E618C6-29F7-4441-9A21-5D5DE4A0F6F8}" destId="{C23955C6-672F-4A00-989C-445822588CA0}" srcOrd="0" destOrd="0" presId="urn:microsoft.com/office/officeart/2005/8/layout/orgChart1"/>
    <dgm:cxn modelId="{7B92051B-DFBA-42DF-A816-2F99A143A67F}" type="presParOf" srcId="{08E618C6-29F7-4441-9A21-5D5DE4A0F6F8}" destId="{9B75EE31-B9A0-425B-A39F-163078CBC504}" srcOrd="1" destOrd="0" presId="urn:microsoft.com/office/officeart/2005/8/layout/orgChart1"/>
    <dgm:cxn modelId="{928E2D7E-0162-4997-BD45-F1514166BCB8}" type="presParOf" srcId="{9B75EE31-B9A0-425B-A39F-163078CBC504}" destId="{7633A939-A76F-43EA-A3D3-7E55AF6626F2}" srcOrd="0" destOrd="0" presId="urn:microsoft.com/office/officeart/2005/8/layout/orgChart1"/>
    <dgm:cxn modelId="{E09A3ACC-8017-4D93-B87D-13D0A05E6D2F}" type="presParOf" srcId="{7633A939-A76F-43EA-A3D3-7E55AF6626F2}" destId="{C8197FF0-DC92-418C-A04E-ECBCC6CEB454}" srcOrd="0" destOrd="0" presId="urn:microsoft.com/office/officeart/2005/8/layout/orgChart1"/>
    <dgm:cxn modelId="{EFD78070-A4B1-4C0E-A345-F22FC77E919B}" type="presParOf" srcId="{7633A939-A76F-43EA-A3D3-7E55AF6626F2}" destId="{5A36FC92-3637-4405-A9DA-9491AD73860A}" srcOrd="1" destOrd="0" presId="urn:microsoft.com/office/officeart/2005/8/layout/orgChart1"/>
    <dgm:cxn modelId="{9D4243DE-E763-4FF3-B8FE-9BCF9227A7DB}" type="presParOf" srcId="{9B75EE31-B9A0-425B-A39F-163078CBC504}" destId="{C19A94ED-7AD6-40B9-A5C8-AEAC5D4F0B79}" srcOrd="1" destOrd="0" presId="urn:microsoft.com/office/officeart/2005/8/layout/orgChart1"/>
    <dgm:cxn modelId="{BDCEEC1A-BA8C-4EFB-97A1-E39E91D16095}" type="presParOf" srcId="{9B75EE31-B9A0-425B-A39F-163078CBC504}" destId="{23EBFBA5-C37B-490F-B34B-DCF0FB31FF3F}" srcOrd="2" destOrd="0" presId="urn:microsoft.com/office/officeart/2005/8/layout/orgChart1"/>
    <dgm:cxn modelId="{057F175B-8EA8-4980-B7B5-BFE21D55A05E}" type="presParOf" srcId="{1011A3AD-5E24-437C-B489-31D0C4092271}" destId="{982DAAAB-013D-4868-8CEC-4FFEE9C2ED5A}" srcOrd="2" destOrd="0" presId="urn:microsoft.com/office/officeart/2005/8/layout/orgChart1"/>
    <dgm:cxn modelId="{41D98E5C-81E6-489B-AA0D-71D6375D8A42}" type="presParOf" srcId="{4FF5CA1C-D73A-40AB-859E-E1732A9B50EB}" destId="{E49EE066-C810-4CB3-AFDA-993721B311F1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image" Target="../media/image2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9BC1A9-387A-479A-A4B5-92ADE413E1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oleObject" Target="../embeddings/oleObject6.bin"/><Relationship Id="rId7" Type="http://schemas.openxmlformats.org/officeDocument/2006/relationships/diagramQuickStyle" Target="../diagrams/quickStyle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diagramLayout" Target="../diagrams/layout8.xml"/><Relationship Id="rId5" Type="http://schemas.openxmlformats.org/officeDocument/2006/relationships/diagramData" Target="../diagrams/data8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10" Type="http://schemas.openxmlformats.org/officeDocument/2006/relationships/image" Target="../media/image2.jpeg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Data" Target="../diagrams/data10.xml"/><Relationship Id="rId7" Type="http://schemas.openxmlformats.org/officeDocument/2006/relationships/diagramData" Target="../diagrams/data11.xml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diagramColors" Target="../diagrams/colors10.xml"/><Relationship Id="rId11" Type="http://schemas.openxmlformats.org/officeDocument/2006/relationships/oleObject" Target="../embeddings/oleObject7.bin"/><Relationship Id="rId5" Type="http://schemas.openxmlformats.org/officeDocument/2006/relationships/diagramQuickStyle" Target="../diagrams/quickStyle10.xml"/><Relationship Id="rId10" Type="http://schemas.openxmlformats.org/officeDocument/2006/relationships/diagramColors" Target="../diagrams/colors11.xml"/><Relationship Id="rId4" Type="http://schemas.openxmlformats.org/officeDocument/2006/relationships/diagramLayout" Target="../diagrams/layout10.xml"/><Relationship Id="rId9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7" Type="http://schemas.openxmlformats.org/officeDocument/2006/relationships/image" Target="../media/image25.jpe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ipatovo.org/list.php?c=mun_program" TargetMode="Externa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openxmlformats.org/officeDocument/2006/relationships/hyperlink" Target="http://www.ipatovo.org/list.php?c=mun_program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diagramLayout" Target="../diagrams/layout16.xml"/><Relationship Id="rId7" Type="http://schemas.openxmlformats.org/officeDocument/2006/relationships/image" Target="../media/image36.jpeg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diagramColors" Target="../diagrams/colors16.xml"/><Relationship Id="rId10" Type="http://schemas.openxmlformats.org/officeDocument/2006/relationships/image" Target="../media/image39.jpeg"/><Relationship Id="rId4" Type="http://schemas.openxmlformats.org/officeDocument/2006/relationships/diagramQuickStyle" Target="../diagrams/quickStyle16.xml"/><Relationship Id="rId9" Type="http://schemas.openxmlformats.org/officeDocument/2006/relationships/image" Target="../media/image38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7" Type="http://schemas.openxmlformats.org/officeDocument/2006/relationships/hyperlink" Target="http://www.ipatovo.org/list.php?c=mun_program" TargetMode="Externa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diagramLayout" Target="../diagrams/layout18.xml"/><Relationship Id="rId7" Type="http://schemas.openxmlformats.org/officeDocument/2006/relationships/image" Target="../media/image42.jpeg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hyperlink" Target="http://www.ipatovo.org/list.php?c=mun_progra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86075" y="657225"/>
            <a:ext cx="3171825" cy="3905250"/>
          </a:xfrm>
          <a:prstGeom prst="rect">
            <a:avLst/>
          </a:prstGeom>
          <a:blipFill dpi="0" rotWithShape="1">
            <a:blip r:embed="rId2" cstate="print">
              <a:lum bright="17000" contrast="-56000"/>
            </a:blip>
            <a:srcRect/>
            <a:stretch>
              <a:fillRect/>
            </a:stretch>
          </a:blip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928662" y="1142984"/>
            <a:ext cx="7726363" cy="3781425"/>
          </a:xfrm>
        </p:spPr>
        <p:txBody>
          <a:bodyPr anchor="ctr">
            <a:normAutofit/>
          </a:bodyPr>
          <a:lstStyle/>
          <a:p>
            <a:pPr marL="0" indent="0" algn="ctr" eaLnBrk="1" fontAlgn="auto" hangingPunct="1">
              <a:lnSpc>
                <a:spcPct val="90000"/>
              </a:lnSpc>
              <a:spcBef>
                <a:spcPct val="50000"/>
              </a:spcBef>
              <a:spcAft>
                <a:spcPts val="0"/>
              </a:spcAft>
              <a:buFontTx/>
              <a:buNone/>
              <a:defRPr/>
            </a:pPr>
            <a:r>
              <a:rPr lang="ru-RU" sz="3600" b="1" i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Проект бюджета Ипатовского муниципального района Ставропольского края на 2014 год и плановый период 2015 -2016 годов</a:t>
            </a:r>
          </a:p>
          <a:p>
            <a:pPr marL="0" indent="0" algn="ctr" eaLnBrk="1" fontAlgn="auto" hangingPunct="1">
              <a:lnSpc>
                <a:spcPct val="90000"/>
              </a:lnSpc>
              <a:spcAft>
                <a:spcPts val="0"/>
              </a:spcAft>
              <a:buFontTx/>
              <a:buNone/>
              <a:defRPr/>
            </a:pPr>
            <a:endParaRPr lang="ru-RU" sz="2800" dirty="0" smtClean="0"/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5273675"/>
            <a:ext cx="8667750" cy="7858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ФИНАНСОВОЕ УПРАВЛЕНИЕ АДМИНИСТРАЦИИ ИПАТОВСКОГО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b="1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МУНИЦИПАЛЬНОГО РАЙОНА СТАВРОПОЛЬСКОГО КРАЯ</a:t>
            </a:r>
            <a:endParaRPr lang="ru-RU" dirty="0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6700"/>
            <a:ext cx="8686800" cy="66197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Как зачисляются налоги в бюджет муниципального района ?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857232"/>
          <a:ext cx="8501122" cy="5572163"/>
        </p:xfrm>
        <a:graphic>
          <a:graphicData uri="http://schemas.openxmlformats.org/drawingml/2006/table">
            <a:tbl>
              <a:tblPr firstRow="1" firstCol="1">
                <a:tableStyleId>{616DA210-FB5B-4158-B5E0-FEB733F419BA}</a:tableStyleId>
              </a:tblPr>
              <a:tblGrid>
                <a:gridCol w="3286148"/>
                <a:gridCol w="1143008"/>
                <a:gridCol w="1000132"/>
                <a:gridCol w="1428760"/>
                <a:gridCol w="1643074"/>
              </a:tblGrid>
              <a:tr h="414964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kern="1200" baseline="0" dirty="0" smtClean="0"/>
                        <a:t>Налоги и сборы, установленные законодательством </a:t>
                      </a:r>
                      <a:r>
                        <a:rPr kumimoji="0" lang="ru-RU" sz="1800" b="0" kern="1200" baseline="0" dirty="0" smtClean="0"/>
                        <a:t>	</a:t>
                      </a:r>
                    </a:p>
                    <a:p>
                      <a:endParaRPr lang="ru-RU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400" b="0" dirty="0" smtClean="0"/>
                        <a:t>Уровни бюджета</a:t>
                      </a:r>
                      <a:endParaRPr lang="ru-RU" sz="1400" b="0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602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Федеральный бюджет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Краевой бюджет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Бюджет муниципального района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Бюджеты городского и сельских поселений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589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 на доходы физических лиц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56,7%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32%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11,3%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204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Акцизы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1,3553%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0,0067-0,5743%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826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Единый налог на вмененный доход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204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Единый сельскохозяйственный налог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90221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Налог на имущество физических лиц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286304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Земельный налог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0197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Госпошлина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700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Арендная плата за земельные участки, собственность на которые не разграничена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658115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Арендная плата за использование имущества, находящегося в муниципальной собственности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4700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Плата за негативное воздействие на окружающую среду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4898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Доходы от продажи имущества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312946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Штрафы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100%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57158" y="6429396"/>
            <a:ext cx="78581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* % отчисления в разные уровни бюджета указан в условиях 2014 года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1" descr="i (1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15238" y="5380038"/>
            <a:ext cx="129540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Рисунок 20" descr="i (11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1263" y="3311525"/>
            <a:ext cx="1349375" cy="101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Рисунок 19" descr="i (5)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10475" y="1206500"/>
            <a:ext cx="1316038" cy="98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000" dirty="0" smtClean="0"/>
              <a:t>КАКИЕ НАЛОГИ УПЛАЧИВАЮТ ЖИТЕЛИ ИПАТОВСКОГО РАЙОНА?</a:t>
            </a:r>
            <a:endParaRPr lang="ru-RU" sz="2000" dirty="0"/>
          </a:p>
        </p:txBody>
      </p:sp>
      <p:pic>
        <p:nvPicPr>
          <p:cNvPr id="24582" name="Содержимое 3" descr="i (10).jpg"/>
          <p:cNvPicPr>
            <a:picLocks noGrp="1" noChangeAspect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3441700" y="4564063"/>
            <a:ext cx="1798638" cy="1624012"/>
          </a:xfrm>
        </p:spPr>
      </p:pic>
      <p:sp>
        <p:nvSpPr>
          <p:cNvPr id="5" name="Прямоугольник 4"/>
          <p:cNvSpPr/>
          <p:nvPr/>
        </p:nvSpPr>
        <p:spPr>
          <a:xfrm>
            <a:off x="95250" y="2884488"/>
            <a:ext cx="2257425" cy="10287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НАЛОГ НА ДОХОДЫ ФИЗИЧЕСКИХ ЛИЦ</a:t>
            </a:r>
          </a:p>
        </p:txBody>
      </p:sp>
      <p:sp>
        <p:nvSpPr>
          <p:cNvPr id="6" name="Прямоугольник 5"/>
          <p:cNvSpPr/>
          <p:nvPr/>
        </p:nvSpPr>
        <p:spPr>
          <a:xfrm rot="5887220">
            <a:off x="6478766" y="4166190"/>
            <a:ext cx="442777" cy="25064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НАЛОГ НА ИМУЩЕСТВО ФИЗИЧЕСКИХ ЛИЦ</a:t>
            </a:r>
          </a:p>
        </p:txBody>
      </p:sp>
      <p:sp>
        <p:nvSpPr>
          <p:cNvPr id="7" name="Прямоугольник 6"/>
          <p:cNvSpPr/>
          <p:nvPr/>
        </p:nvSpPr>
        <p:spPr>
          <a:xfrm rot="20456611">
            <a:off x="5495925" y="1358900"/>
            <a:ext cx="1905000" cy="3302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ТРАНСПОРТНЫЙ НАЛОГ</a:t>
            </a:r>
          </a:p>
        </p:txBody>
      </p:sp>
      <p:sp>
        <p:nvSpPr>
          <p:cNvPr id="8" name="Прямоугольник 7"/>
          <p:cNvSpPr/>
          <p:nvPr/>
        </p:nvSpPr>
        <p:spPr>
          <a:xfrm rot="4213598">
            <a:off x="6053275" y="3333498"/>
            <a:ext cx="395671" cy="16624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anchor="ctr"/>
          <a:lstStyle/>
          <a:p>
            <a:pPr algn="ctr">
              <a:defRPr/>
            </a:pPr>
            <a:r>
              <a:rPr lang="ru-RU" sz="1200" b="1" dirty="0">
                <a:solidFill>
                  <a:srgbClr val="3333FF"/>
                </a:solidFill>
              </a:rPr>
              <a:t>ЗЕМЕЛЬНЫЙ НАЛОГ</a:t>
            </a:r>
          </a:p>
        </p:txBody>
      </p:sp>
      <p:pic>
        <p:nvPicPr>
          <p:cNvPr id="24587" name="Содержимое 3" descr="i (10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1538" y="1196975"/>
            <a:ext cx="1779587" cy="160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8" name="Содержимое 3" descr="i (10)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44875" y="2836863"/>
            <a:ext cx="1771650" cy="171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3579813" y="2066925"/>
            <a:ext cx="1533525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dirty="0"/>
              <a:t>БЮДЖЕТ СТАВРОПОЛЬСКОГО КРАЯ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08388" y="3830638"/>
            <a:ext cx="1533525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200" dirty="0"/>
              <a:t>БЮДЖЕТ МУНИЦИПАЛЬНОГО РАЙОНА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681413" y="5372100"/>
            <a:ext cx="1533525" cy="5048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endParaRPr lang="ru-RU" sz="1200" dirty="0"/>
          </a:p>
          <a:p>
            <a:pPr algn="ctr">
              <a:defRPr/>
            </a:pPr>
            <a:r>
              <a:rPr lang="ru-RU" sz="1200" dirty="0"/>
              <a:t> БЮДЖЕТ ГОРОДСКОГО ИЛИ СЕЛЬСКИХ ПОСЕЛЕНИЙ</a:t>
            </a:r>
          </a:p>
        </p:txBody>
      </p:sp>
      <p:sp>
        <p:nvSpPr>
          <p:cNvPr id="14" name="Стрелка вниз 13"/>
          <p:cNvSpPr/>
          <p:nvPr/>
        </p:nvSpPr>
        <p:spPr>
          <a:xfrm rot="16200000">
            <a:off x="2688298" y="3123933"/>
            <a:ext cx="417738" cy="774724"/>
          </a:xfrm>
          <a:prstGeom prst="down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Стрелка вправо 14"/>
          <p:cNvSpPr/>
          <p:nvPr/>
        </p:nvSpPr>
        <p:spPr>
          <a:xfrm rot="2296612">
            <a:off x="2156169" y="4419279"/>
            <a:ext cx="1484549" cy="431931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6" name="Стрелка вправо 15"/>
          <p:cNvSpPr/>
          <p:nvPr/>
        </p:nvSpPr>
        <p:spPr>
          <a:xfrm rot="19925488">
            <a:off x="2032687" y="2345975"/>
            <a:ext cx="1445438" cy="420906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7" name="Стрелка вправо 16"/>
          <p:cNvSpPr/>
          <p:nvPr/>
        </p:nvSpPr>
        <p:spPr>
          <a:xfrm rot="11351952">
            <a:off x="5565140" y="5777840"/>
            <a:ext cx="1914420" cy="444637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8" name="Стрелка вправо 17"/>
          <p:cNvSpPr/>
          <p:nvPr/>
        </p:nvSpPr>
        <p:spPr>
          <a:xfrm rot="9630695">
            <a:off x="5525718" y="4422625"/>
            <a:ext cx="1704020" cy="437798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9" name="Стрелка вправо 18"/>
          <p:cNvSpPr/>
          <p:nvPr/>
        </p:nvSpPr>
        <p:spPr>
          <a:xfrm rot="9703733">
            <a:off x="5392464" y="1775999"/>
            <a:ext cx="2007903" cy="461610"/>
          </a:xfrm>
          <a:prstGeom prst="rightArrow">
            <a:avLst/>
          </a:prstGeom>
          <a:gradFill>
            <a:gsLst>
              <a:gs pos="0">
                <a:schemeClr val="accent6">
                  <a:lumMod val="40000"/>
                  <a:lumOff val="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noFill/>
          </a:ln>
          <a:scene3d>
            <a:camera prst="orthographicFront">
              <a:rot lat="600000" lon="0" rev="0"/>
            </a:camera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4598" name="Прямоугольник 19"/>
          <p:cNvSpPr>
            <a:spLocks noChangeArrowheads="1"/>
          </p:cNvSpPr>
          <p:nvPr/>
        </p:nvSpPr>
        <p:spPr bwMode="auto">
          <a:xfrm>
            <a:off x="214282" y="6429396"/>
            <a:ext cx="87566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Тексты документов размещены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системе Консультант Плюс.</a:t>
            </a:r>
            <a:endParaRPr lang="ru-RU" sz="1100" dirty="0"/>
          </a:p>
        </p:txBody>
      </p:sp>
      <p:pic>
        <p:nvPicPr>
          <p:cNvPr id="24599" name="Рисунок 22" descr="i (7)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" y="3797300"/>
            <a:ext cx="1428750" cy="106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 rot="20319045">
            <a:off x="5556250" y="4213225"/>
            <a:ext cx="1643063" cy="339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(Решения городского и сельских поселений)</a:t>
            </a:r>
          </a:p>
        </p:txBody>
      </p:sp>
      <p:sp>
        <p:nvSpPr>
          <p:cNvPr id="25" name="Прямоугольник 24"/>
          <p:cNvSpPr/>
          <p:nvPr/>
        </p:nvSpPr>
        <p:spPr>
          <a:xfrm rot="524895">
            <a:off x="5830888" y="5529263"/>
            <a:ext cx="1528762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(Решения городского и сельских поселений)</a:t>
            </a:r>
          </a:p>
        </p:txBody>
      </p:sp>
      <p:sp>
        <p:nvSpPr>
          <p:cNvPr id="26" name="Прямоугольник 25"/>
          <p:cNvSpPr/>
          <p:nvPr/>
        </p:nvSpPr>
        <p:spPr>
          <a:xfrm rot="20500462">
            <a:off x="5719763" y="1595438"/>
            <a:ext cx="1528762" cy="311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(Закон СК № 52-КЗ от 27.11.2002г)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31800" y="3517900"/>
            <a:ext cx="1828800" cy="3587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dirty="0">
                <a:solidFill>
                  <a:schemeClr val="tx1"/>
                </a:solidFill>
              </a:rPr>
              <a:t>(Глава 23 Налогового кодекса РФ)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928793" y="122238"/>
            <a:ext cx="5072099" cy="1377936"/>
          </a:xfrm>
        </p:spPr>
        <p:txBody>
          <a:bodyPr anchor="ctr">
            <a:normAutofit/>
          </a:bodyPr>
          <a:lstStyle/>
          <a:p>
            <a:pPr algn="ctr">
              <a:defRPr/>
            </a:pPr>
            <a:r>
              <a:rPr lang="ru-RU" sz="1800" b="1" dirty="0" smtClean="0">
                <a:ln w="11430"/>
                <a:solidFill>
                  <a:srgbClr val="33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ИЗ КАКИХ СРЕДСТВ ФОРМИРУЕТСЯ МУНИЦИПАЛЬНЫЙ ДОРОЖНЫЙ ФОНД ?</a:t>
            </a:r>
            <a:endParaRPr lang="ru-RU" sz="1800" b="1" dirty="0" smtClean="0">
              <a:solidFill>
                <a:srgbClr val="0066FF"/>
              </a:solidFill>
            </a:endParaRPr>
          </a:p>
        </p:txBody>
      </p:sp>
      <p:graphicFrame>
        <p:nvGraphicFramePr>
          <p:cNvPr id="30763" name="Group 43"/>
          <p:cNvGraphicFramePr>
            <a:graphicFrameLocks noGrp="1"/>
          </p:cNvGraphicFramePr>
          <p:nvPr>
            <p:ph sz="half" idx="1"/>
          </p:nvPr>
        </p:nvGraphicFramePr>
        <p:xfrm>
          <a:off x="304800" y="1600200"/>
          <a:ext cx="2981316" cy="311468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2981316"/>
              </a:tblGrid>
              <a:tr h="6619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ИСТОЧНИКИ ФОРМИРОВАНИЯ ДОРОЖНОГО ФОНДА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4891" marR="9489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45269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Акцизы на автомобильный и прямогонный бензин, дизельное топливо, моторные масла для дизельных и (или) карбюраторных (инжекторных) двигателей, производимые на территории Российской Федерации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 Собственные  доходы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4891" marR="9489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graphicFrame>
        <p:nvGraphicFramePr>
          <p:cNvPr id="30764" name="Group 44"/>
          <p:cNvGraphicFramePr>
            <a:graphicFrameLocks noGrp="1"/>
          </p:cNvGraphicFramePr>
          <p:nvPr>
            <p:ph sz="half" idx="2"/>
          </p:nvPr>
        </p:nvGraphicFramePr>
        <p:xfrm>
          <a:off x="6072198" y="1643050"/>
          <a:ext cx="2786082" cy="3114684"/>
        </p:xfrm>
        <a:graphic>
          <a:graphicData uri="http://schemas.openxmlformats.org/drawingml/2006/table">
            <a:tbl>
              <a:tblPr>
                <a:tableStyleId>{327F97BB-C833-4FB7-BDE5-3F7075034690}</a:tableStyleId>
              </a:tblPr>
              <a:tblGrid>
                <a:gridCol w="2786082"/>
              </a:tblGrid>
              <a:tr h="5984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u="none" strike="noStrike" cap="none" normalizeH="0" baseline="0" dirty="0" smtClean="0">
                          <a:ln>
                            <a:noFill/>
                          </a:ln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НАПРАВЛЕНИЯ РАСХОДОВАНИЯ ДОРОЖНОГО ФОНДА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933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L="98341" marR="9834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516197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</a:pPr>
                      <a:r>
                        <a:rPr kumimoji="0" lang="ru-RU" sz="14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 Содержание и ремонт муниципальных автомобильных дорог общего пользования  вне границ населенных пунктов</a:t>
                      </a:r>
                      <a:endParaRPr kumimoji="0" lang="ru-RU" sz="14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+mn-ea"/>
                        <a:cs typeface="+mn-cs"/>
                      </a:endParaRPr>
                    </a:p>
                  </a:txBody>
                  <a:tcPr marL="98341" marR="98341" horzOverflow="overflow"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25620" name="AutoShape 45" descr="Гранит"/>
          <p:cNvSpPr>
            <a:spLocks noChangeArrowheads="1"/>
          </p:cNvSpPr>
          <p:nvPr/>
        </p:nvSpPr>
        <p:spPr bwMode="auto">
          <a:xfrm>
            <a:off x="1857356" y="4929198"/>
            <a:ext cx="871538" cy="1012825"/>
          </a:xfrm>
          <a:prstGeom prst="can">
            <a:avLst>
              <a:gd name="adj" fmla="val 21303"/>
            </a:avLst>
          </a:prstGeom>
          <a:blipFill dpi="0" rotWithShape="1">
            <a:blip r:embed="rId2">
              <a:lum bright="-23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2014г</a:t>
            </a:r>
          </a:p>
        </p:txBody>
      </p:sp>
      <p:sp>
        <p:nvSpPr>
          <p:cNvPr id="25621" name="AutoShape 46" descr="Гранит"/>
          <p:cNvSpPr>
            <a:spLocks noChangeArrowheads="1"/>
          </p:cNvSpPr>
          <p:nvPr/>
        </p:nvSpPr>
        <p:spPr bwMode="auto">
          <a:xfrm>
            <a:off x="4105275" y="4905375"/>
            <a:ext cx="903288" cy="1076325"/>
          </a:xfrm>
          <a:prstGeom prst="can">
            <a:avLst>
              <a:gd name="adj" fmla="val 29789"/>
            </a:avLst>
          </a:prstGeom>
          <a:blipFill dpi="0" rotWithShape="1">
            <a:blip r:embed="rId2">
              <a:lum bright="-23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2015г</a:t>
            </a:r>
          </a:p>
        </p:txBody>
      </p:sp>
      <p:sp>
        <p:nvSpPr>
          <p:cNvPr id="25622" name="AutoShape 47" descr="Гранит"/>
          <p:cNvSpPr>
            <a:spLocks noChangeArrowheads="1"/>
          </p:cNvSpPr>
          <p:nvPr/>
        </p:nvSpPr>
        <p:spPr bwMode="auto">
          <a:xfrm>
            <a:off x="6453188" y="4867275"/>
            <a:ext cx="922337" cy="1093788"/>
          </a:xfrm>
          <a:prstGeom prst="can">
            <a:avLst>
              <a:gd name="adj" fmla="val 29647"/>
            </a:avLst>
          </a:prstGeom>
          <a:blipFill dpi="0" rotWithShape="1">
            <a:blip r:embed="rId2">
              <a:lum bright="-23000"/>
            </a:blip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  <a:effectLst>
            <a:reflection blurRad="6350" stA="52000" endA="300" endPos="35000" dir="5400000" sy="-100000" algn="bl" rotWithShape="0"/>
          </a:effectLst>
        </p:spPr>
        <p:txBody>
          <a:bodyPr wrap="none" anchor="ctr"/>
          <a:lstStyle/>
          <a:p>
            <a:pPr algn="ctr"/>
            <a:r>
              <a:rPr lang="ru-RU" sz="1400" b="1" dirty="0">
                <a:solidFill>
                  <a:srgbClr val="002060"/>
                </a:solidFill>
              </a:rPr>
              <a:t>2016г</a:t>
            </a:r>
          </a:p>
        </p:txBody>
      </p:sp>
      <p:sp>
        <p:nvSpPr>
          <p:cNvPr id="25623" name="Rectangle 48"/>
          <p:cNvSpPr>
            <a:spLocks noChangeArrowheads="1"/>
          </p:cNvSpPr>
          <p:nvPr/>
        </p:nvSpPr>
        <p:spPr bwMode="auto">
          <a:xfrm>
            <a:off x="2000232" y="4929198"/>
            <a:ext cx="482600" cy="212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/>
              <a:t>8500,0</a:t>
            </a:r>
          </a:p>
        </p:txBody>
      </p:sp>
      <p:sp>
        <p:nvSpPr>
          <p:cNvPr id="25624" name="Rectangle 49"/>
          <p:cNvSpPr>
            <a:spLocks noChangeArrowheads="1"/>
          </p:cNvSpPr>
          <p:nvPr/>
        </p:nvSpPr>
        <p:spPr bwMode="auto">
          <a:xfrm>
            <a:off x="4295775" y="4924425"/>
            <a:ext cx="482600" cy="212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/>
              <a:t>8950,0</a:t>
            </a:r>
          </a:p>
        </p:txBody>
      </p:sp>
      <p:sp>
        <p:nvSpPr>
          <p:cNvPr id="25625" name="Rectangle 50"/>
          <p:cNvSpPr>
            <a:spLocks noChangeArrowheads="1"/>
          </p:cNvSpPr>
          <p:nvPr/>
        </p:nvSpPr>
        <p:spPr bwMode="auto">
          <a:xfrm>
            <a:off x="6670675" y="4894263"/>
            <a:ext cx="482600" cy="212725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/>
              <a:t>8950,0</a:t>
            </a:r>
          </a:p>
        </p:txBody>
      </p:sp>
      <p:sp>
        <p:nvSpPr>
          <p:cNvPr id="25626" name="Rectangle 51"/>
          <p:cNvSpPr>
            <a:spLocks noChangeArrowheads="1"/>
          </p:cNvSpPr>
          <p:nvPr/>
        </p:nvSpPr>
        <p:spPr bwMode="auto">
          <a:xfrm>
            <a:off x="714348" y="6072206"/>
            <a:ext cx="80772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dirty="0"/>
          </a:p>
          <a:p>
            <a:pPr algn="ctr">
              <a:lnSpc>
                <a:spcPct val="40000"/>
              </a:lnSpc>
            </a:pPr>
            <a:r>
              <a:rPr lang="ru-RU" b="1" dirty="0"/>
              <a:t>Дорожный фонд в 2014-2016 годах, тыс. рублей</a:t>
            </a:r>
            <a:r>
              <a:rPr lang="ru-RU" dirty="0"/>
              <a:t> </a:t>
            </a:r>
          </a:p>
        </p:txBody>
      </p:sp>
      <p:pic>
        <p:nvPicPr>
          <p:cNvPr id="14" name="Рисунок 13" descr="i (20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905000" cy="1428750"/>
          </a:xfrm>
          <a:prstGeom prst="rect">
            <a:avLst/>
          </a:prstGeom>
        </p:spPr>
      </p:pic>
      <p:pic>
        <p:nvPicPr>
          <p:cNvPr id="15" name="Рисунок 14" descr="dorogi_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0892" y="1"/>
            <a:ext cx="2143108" cy="1428736"/>
          </a:xfrm>
          <a:prstGeom prst="rect">
            <a:avLst/>
          </a:prstGeom>
        </p:spPr>
      </p:pic>
      <p:sp>
        <p:nvSpPr>
          <p:cNvPr id="16" name="Стрелка вправо 15"/>
          <p:cNvSpPr/>
          <p:nvPr/>
        </p:nvSpPr>
        <p:spPr>
          <a:xfrm>
            <a:off x="3857620" y="2571744"/>
            <a:ext cx="1785950" cy="1357322"/>
          </a:xfrm>
          <a:prstGeom prst="rightArrow">
            <a:avLst/>
          </a:prstGeom>
          <a:solidFill>
            <a:srgbClr val="CC0066"/>
          </a:solidFill>
          <a:scene3d>
            <a:camera prst="orthographicFront"/>
            <a:lightRig rig="threePt" dir="t"/>
          </a:scene3d>
          <a:sp3d contourW="12700">
            <a:bevelT w="165100" prst="coolSlant"/>
            <a:contourClr>
              <a:srgbClr val="CC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45" y="123825"/>
            <a:ext cx="8824944" cy="879475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</a:rPr>
              <a:t>СТРУКТУРА РАСХОДОВ БЮДЖЕТА ИПАТОВСКОГО МУНИЦИПАЛЬНОГО РАЙОНА СТАВРОПОЛЬСКОГО КРАЯ НА 2014 ГОД И ПЛАНОВЫЙ ПЕРИОД 2015-2016 ГОДОВ</a:t>
            </a:r>
          </a:p>
        </p:txBody>
      </p:sp>
      <p:graphicFrame>
        <p:nvGraphicFramePr>
          <p:cNvPr id="37046" name="Group 182"/>
          <p:cNvGraphicFramePr>
            <a:graphicFrameLocks noGrp="1"/>
          </p:cNvGraphicFramePr>
          <p:nvPr>
            <p:ph sz="half" idx="1"/>
          </p:nvPr>
        </p:nvGraphicFramePr>
        <p:xfrm>
          <a:off x="169862" y="1185863"/>
          <a:ext cx="8759855" cy="642938"/>
        </p:xfrm>
        <a:graphic>
          <a:graphicData uri="http://schemas.openxmlformats.org/drawingml/2006/table">
            <a:tbl>
              <a:tblPr/>
              <a:tblGrid>
                <a:gridCol w="4648915"/>
                <a:gridCol w="1366253"/>
                <a:gridCol w="1352043"/>
                <a:gridCol w="1392644"/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Наименование раздела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2014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2015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2016 год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0">
                      <a:gsLst>
                        <a:gs pos="0">
                          <a:srgbClr val="D7A65F"/>
                        </a:gs>
                        <a:gs pos="100000">
                          <a:srgbClr val="E3D3AB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graphicFrame>
        <p:nvGraphicFramePr>
          <p:cNvPr id="37043" name="Group 179"/>
          <p:cNvGraphicFramePr>
            <a:graphicFrameLocks noGrp="1"/>
          </p:cNvGraphicFramePr>
          <p:nvPr>
            <p:ph sz="half" idx="2"/>
          </p:nvPr>
        </p:nvGraphicFramePr>
        <p:xfrm>
          <a:off x="168273" y="1860550"/>
          <a:ext cx="8761444" cy="4143295"/>
        </p:xfrm>
        <a:graphic>
          <a:graphicData uri="http://schemas.openxmlformats.org/drawingml/2006/table">
            <a:tbl>
              <a:tblPr/>
              <a:tblGrid>
                <a:gridCol w="4625444"/>
                <a:gridCol w="1401588"/>
                <a:gridCol w="1379341"/>
                <a:gridCol w="1355071"/>
              </a:tblGrid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Общегосударственные вопросы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99240,04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95447,15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95913,53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54927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Национальная безопасность и правоохранительная деятельность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4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2831,00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2840,30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2848,40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Национальная экономика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119791,7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120063,90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120076,40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33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Образование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519870,36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527415,45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567398,90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Культура, кинематография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9718,00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12575,90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15044,50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Социальная политика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341756,11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357070,93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365846,99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Физическая культура и спорт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7000,00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500,00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82544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Межбюджетные трансферты общего характера бюджетам субъектов Российской Федерации и муниципальных образований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62421,00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78345,00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91591,00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126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Условно утвержденные расходы*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8393,48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17231,10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  <a:tr h="3333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Итого расходов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1156128,21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1209152,11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90000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1276450,82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2B2B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8784" name="Прямоугольник 5"/>
          <p:cNvSpPr>
            <a:spLocks noChangeArrowheads="1"/>
          </p:cNvSpPr>
          <p:nvPr/>
        </p:nvSpPr>
        <p:spPr bwMode="auto">
          <a:xfrm>
            <a:off x="7456488" y="941388"/>
            <a:ext cx="1143000" cy="139700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(тыс.рублей)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6000768"/>
            <a:ext cx="850112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ru-RU" sz="1200" dirty="0" smtClean="0"/>
              <a:t>*Под условно утвержденными расходами понимаются не распределенные в плановом периоде в соответствии с классификацией расходов бюджетов бюджетные ассигнования.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845707" cy="10463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dirty="0" smtClean="0"/>
              <a:t>СТРУКТУРА РАСХОДОВ БЮДЖЕТА В РАЗРЕЗЕ РАЗДЕЛОВ КЛАССИФИКАЦИИ </a:t>
            </a:r>
            <a:br>
              <a:rPr lang="ru-RU" sz="2000" dirty="0" smtClean="0"/>
            </a:br>
            <a:r>
              <a:rPr lang="ru-RU" sz="2000" dirty="0" smtClean="0"/>
              <a:t>РАСХОДОВ БЮДЖЕТА , (%)</a:t>
            </a:r>
            <a:endParaRPr lang="ru-RU" sz="2000" dirty="0"/>
          </a:p>
        </p:txBody>
      </p:sp>
      <p:graphicFrame>
        <p:nvGraphicFramePr>
          <p:cNvPr id="3075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0" y="1571612"/>
          <a:ext cx="3387119" cy="3286148"/>
        </p:xfrm>
        <a:graphic>
          <a:graphicData uri="http://schemas.openxmlformats.org/presentationml/2006/ole">
            <p:oleObj spid="_x0000_s3075" name="Диаграмма" r:id="rId3" imgW="6057900" imgH="5876734" progId="MSGraph.Chart.8">
              <p:embed followColorScheme="full"/>
            </p:oleObj>
          </a:graphicData>
        </a:graphic>
      </p:graphicFrame>
      <p:cxnSp>
        <p:nvCxnSpPr>
          <p:cNvPr id="50" name="Прямая соединительная линия 49"/>
          <p:cNvCxnSpPr/>
          <p:nvPr/>
        </p:nvCxnSpPr>
        <p:spPr>
          <a:xfrm rot="16200000" flipH="1">
            <a:off x="5185569" y="3082131"/>
            <a:ext cx="65088" cy="6667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 rot="5400000" flipH="1" flipV="1">
            <a:off x="4143375" y="2946401"/>
            <a:ext cx="103187" cy="555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3" name="Прямоугольник 82"/>
          <p:cNvSpPr/>
          <p:nvPr/>
        </p:nvSpPr>
        <p:spPr>
          <a:xfrm>
            <a:off x="1225486" y="1187776"/>
            <a:ext cx="933253" cy="339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2014</a:t>
            </a:r>
          </a:p>
        </p:txBody>
      </p:sp>
      <p:sp>
        <p:nvSpPr>
          <p:cNvPr id="84" name="Прямоугольник 83"/>
          <p:cNvSpPr/>
          <p:nvPr/>
        </p:nvSpPr>
        <p:spPr>
          <a:xfrm>
            <a:off x="4253061" y="1132787"/>
            <a:ext cx="933253" cy="339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2015</a:t>
            </a:r>
          </a:p>
        </p:txBody>
      </p:sp>
      <p:sp>
        <p:nvSpPr>
          <p:cNvPr id="85" name="Прямоугольник 84"/>
          <p:cNvSpPr/>
          <p:nvPr/>
        </p:nvSpPr>
        <p:spPr>
          <a:xfrm>
            <a:off x="7158087" y="1153211"/>
            <a:ext cx="933253" cy="3393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2016</a:t>
            </a:r>
          </a:p>
        </p:txBody>
      </p:sp>
      <p:sp>
        <p:nvSpPr>
          <p:cNvPr id="86" name="Прямоугольник 85"/>
          <p:cNvSpPr/>
          <p:nvPr/>
        </p:nvSpPr>
        <p:spPr>
          <a:xfrm>
            <a:off x="214282" y="5786454"/>
            <a:ext cx="131763" cy="1317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7" name="Прямоугольник 86"/>
          <p:cNvSpPr/>
          <p:nvPr/>
        </p:nvSpPr>
        <p:spPr>
          <a:xfrm>
            <a:off x="214282" y="6215082"/>
            <a:ext cx="131762" cy="131763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8" name="Прямоугольник 87"/>
          <p:cNvSpPr/>
          <p:nvPr/>
        </p:nvSpPr>
        <p:spPr>
          <a:xfrm>
            <a:off x="1928794" y="6215082"/>
            <a:ext cx="131762" cy="13176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9" name="Прямоугольник 88"/>
          <p:cNvSpPr/>
          <p:nvPr/>
        </p:nvSpPr>
        <p:spPr>
          <a:xfrm>
            <a:off x="1928794" y="5786454"/>
            <a:ext cx="131762" cy="131762"/>
          </a:xfrm>
          <a:prstGeom prst="rect">
            <a:avLst/>
          </a:prstGeom>
          <a:solidFill>
            <a:srgbClr val="00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0" name="Прямоугольник 89"/>
          <p:cNvSpPr/>
          <p:nvPr/>
        </p:nvSpPr>
        <p:spPr>
          <a:xfrm>
            <a:off x="4071934" y="6215082"/>
            <a:ext cx="142876" cy="142876"/>
          </a:xfrm>
          <a:prstGeom prst="rect">
            <a:avLst/>
          </a:prstGeom>
          <a:solidFill>
            <a:srgbClr val="33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1" name="Прямоугольник 90"/>
          <p:cNvSpPr/>
          <p:nvPr/>
        </p:nvSpPr>
        <p:spPr>
          <a:xfrm>
            <a:off x="4071934" y="5786454"/>
            <a:ext cx="131763" cy="13176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2" name="Прямоугольник 91"/>
          <p:cNvSpPr/>
          <p:nvPr/>
        </p:nvSpPr>
        <p:spPr>
          <a:xfrm>
            <a:off x="6572264" y="6215082"/>
            <a:ext cx="133350" cy="131763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6572264" y="5786454"/>
            <a:ext cx="131763" cy="131762"/>
          </a:xfrm>
          <a:prstGeom prst="rect">
            <a:avLst/>
          </a:prstGeom>
          <a:solidFill>
            <a:srgbClr val="CC9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357158" y="5786454"/>
            <a:ext cx="1071570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образование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2844" y="6143644"/>
            <a:ext cx="2000264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tx1"/>
                </a:solidFill>
              </a:rPr>
              <a:t>социальная политика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071670" y="5715016"/>
            <a:ext cx="1928826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национальная экономика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71670" y="6143644"/>
            <a:ext cx="1857388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физкультура и спорт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143372" y="5786454"/>
            <a:ext cx="2071702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культура, кинематография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4214810" y="6215082"/>
            <a:ext cx="2571768" cy="1428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общегосударственные вопросы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643702" y="5715016"/>
            <a:ext cx="235742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межбюджетные трансферты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6643670" y="6072206"/>
            <a:ext cx="250033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национальная безопасность и правоохранительная деятельность</a:t>
            </a:r>
            <a:endParaRPr lang="ru-RU" sz="1200" dirty="0">
              <a:solidFill>
                <a:schemeClr val="tx1"/>
              </a:solidFill>
            </a:endParaRPr>
          </a:p>
        </p:txBody>
      </p:sp>
      <p:graphicFrame>
        <p:nvGraphicFramePr>
          <p:cNvPr id="102" name="Object 4"/>
          <p:cNvGraphicFramePr>
            <a:graphicFrameLocks noChangeAspect="1"/>
          </p:cNvGraphicFramePr>
          <p:nvPr/>
        </p:nvGraphicFramePr>
        <p:xfrm>
          <a:off x="3071802" y="1428736"/>
          <a:ext cx="3276600" cy="3343275"/>
        </p:xfrm>
        <a:graphic>
          <a:graphicData uri="http://schemas.openxmlformats.org/presentationml/2006/ole">
            <p:oleObj spid="_x0000_s3077" name="Диаграмма" r:id="rId4" imgW="5648134" imgH="5762434" progId="MSGraph.Chart.8">
              <p:embed followColorScheme="full"/>
            </p:oleObj>
          </a:graphicData>
        </a:graphic>
      </p:graphicFrame>
      <p:graphicFrame>
        <p:nvGraphicFramePr>
          <p:cNvPr id="3079" name="Object 4"/>
          <p:cNvGraphicFramePr>
            <a:graphicFrameLocks noChangeAspect="1"/>
          </p:cNvGraphicFramePr>
          <p:nvPr/>
        </p:nvGraphicFramePr>
        <p:xfrm>
          <a:off x="6111657" y="1428736"/>
          <a:ext cx="3327628" cy="3429024"/>
        </p:xfrm>
        <a:graphic>
          <a:graphicData uri="http://schemas.openxmlformats.org/presentationml/2006/ole">
            <p:oleObj spid="_x0000_s3079" name="Диаграмма" r:id="rId5" imgW="5924740" imgH="6105334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9" y="274638"/>
            <a:ext cx="8329642" cy="823912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ОСНОВНыЕ НАПРАВЛЕНИя </a:t>
            </a:r>
            <a:b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</a:b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Times New Roman" pitchFamily="18" charset="0"/>
              </a:rPr>
              <a:t>ВЫПОЛНЕНИя «МАЙСКИХ» УКАЗОВ ПРЕЗИДЕНТА РФ</a:t>
            </a:r>
            <a:endParaRPr lang="ru-RU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cs typeface="Times New Roman" pitchFamily="18" charset="0"/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439615" y="1626577"/>
          <a:ext cx="8247185" cy="48709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966788" y="0"/>
            <a:ext cx="7720012" cy="1160463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РАСХОДЫ НА РЕАЛИЗАЦИЮ УКАЗОВ ПРЕЗИДЕНТА             </a:t>
            </a:r>
            <a:b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 НА 2014 ГОД И ПЛАНОВЫЙ ПЕРИОД 2015-2016 ГОДОВ</a:t>
            </a:r>
            <a:endParaRPr lang="ru-RU" sz="1800" b="1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ph type="tbl" idx="1"/>
          </p:nvPr>
        </p:nvGraphicFramePr>
        <p:xfrm>
          <a:off x="2725738" y="1590675"/>
          <a:ext cx="6144065" cy="49442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3708"/>
                <a:gridCol w="905608"/>
                <a:gridCol w="905608"/>
                <a:gridCol w="939141"/>
              </a:tblGrid>
              <a:tr h="553341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 расходов</a:t>
                      </a:r>
                    </a:p>
                    <a:p>
                      <a:pPr algn="ctr"/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2014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2015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2016 ГОД</a:t>
                      </a:r>
                    </a:p>
                  </a:txBody>
                  <a:tcPr/>
                </a:tc>
              </a:tr>
              <a:tr h="1348769">
                <a:tc>
                  <a:txBody>
                    <a:bodyPr/>
                    <a:lstStyle/>
                    <a:p>
                      <a:endParaRPr lang="ru-RU" sz="1200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Поэтапное повышение заработной платы отдельных категорий работников до установленных целевых значений </a:t>
                      </a: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  <a:p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32655,20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40286,60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47908,80</a:t>
                      </a:r>
                      <a:endParaRPr lang="ru-RU" sz="1200" dirty="0"/>
                    </a:p>
                  </a:txBody>
                  <a:tcPr anchor="ctr"/>
                </a:tc>
              </a:tr>
              <a:tr h="437377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+mn-lt"/>
                        </a:rPr>
                        <a:t>Доступность дошкольного образования, в т.ч.:</a:t>
                      </a:r>
                      <a:endParaRPr lang="ru-RU" sz="12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200" dirty="0"/>
                    </a:p>
                  </a:txBody>
                  <a:tcPr anchor="ctr"/>
                </a:tc>
              </a:tr>
              <a:tr h="518757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+mn-lt"/>
                        </a:rPr>
                        <a:t>Строительство детского сада - яслей на 200 мест в г. Ипатово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2600,00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3900,0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/>
                </a:tc>
              </a:tr>
              <a:tr h="7262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детей местами в детских садах 	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7709,24</a:t>
                      </a:r>
                      <a:endParaRPr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/>
                </a:tc>
              </a:tr>
              <a:tr h="93376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Предоставление государственных и муниципальных услуг («одно окно»)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17004,39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12795,20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12795,20</a:t>
                      </a:r>
                      <a:endParaRPr lang="ru-RU" sz="1200" dirty="0"/>
                    </a:p>
                  </a:txBody>
                  <a:tcPr anchor="ctr"/>
                </a:tc>
              </a:tr>
              <a:tr h="42077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Выноска со стрелкой вправо 4"/>
          <p:cNvSpPr/>
          <p:nvPr/>
        </p:nvSpPr>
        <p:spPr bwMode="auto">
          <a:xfrm>
            <a:off x="131885" y="1617785"/>
            <a:ext cx="2576146" cy="4536830"/>
          </a:xfrm>
          <a:prstGeom prst="rightArrowCallout">
            <a:avLst/>
          </a:prstGeom>
          <a:gradFill flip="none" rotWithShape="1">
            <a:gsLst>
              <a:gs pos="0">
                <a:schemeClr val="accent1">
                  <a:lumMod val="90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2700000" scaled="1"/>
            <a:tileRect/>
          </a:gradFill>
          <a:ln w="9525" cap="flat" cmpd="sng" algn="ctr">
            <a:solidFill>
              <a:schemeClr val="accent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defRPr/>
            </a:pPr>
            <a:endParaRPr lang="ru-RU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endParaRPr lang="ru-RU" b="1" dirty="0">
              <a:latin typeface="Arial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C00000"/>
                </a:solidFill>
                <a:latin typeface="Arial" charset="0"/>
              </a:rPr>
              <a:t>177654,63 тыс.рублей</a:t>
            </a:r>
          </a:p>
          <a:p>
            <a:pPr algn="ctr">
              <a:defRPr/>
            </a:pPr>
            <a:r>
              <a:rPr lang="ru-RU" sz="1200" b="1" dirty="0">
                <a:latin typeface="Arial" charset="0"/>
              </a:rPr>
              <a:t>общий</a:t>
            </a:r>
            <a:r>
              <a:rPr lang="ru-RU" b="1" dirty="0">
                <a:latin typeface="Arial" charset="0"/>
              </a:rPr>
              <a:t> </a:t>
            </a:r>
            <a:r>
              <a:rPr lang="ru-RU" sz="1200" b="1" dirty="0">
                <a:latin typeface="Arial" charset="0"/>
              </a:rPr>
              <a:t>объем средств, предусмотренный в бюджете на реализацию Указов Президента Российской Федерации на 2014-2016 гг. </a:t>
            </a:r>
            <a:endParaRPr lang="ru-RU" sz="1200" dirty="0">
              <a:solidFill>
                <a:schemeClr val="accent1">
                  <a:lumMod val="50000"/>
                </a:schemeClr>
              </a:solidFill>
              <a:latin typeface="Arial" charset="0"/>
            </a:endParaRPr>
          </a:p>
        </p:txBody>
      </p:sp>
      <p:pic>
        <p:nvPicPr>
          <p:cNvPr id="27697" name="Picture 2" descr="53A1CB4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5588" y="1731963"/>
            <a:ext cx="1414462" cy="203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98" name="Прямоугольник 6"/>
          <p:cNvSpPr>
            <a:spLocks noChangeArrowheads="1"/>
          </p:cNvSpPr>
          <p:nvPr/>
        </p:nvSpPr>
        <p:spPr bwMode="auto">
          <a:xfrm>
            <a:off x="7762875" y="1257300"/>
            <a:ext cx="1143000" cy="141288"/>
          </a:xfrm>
          <a:prstGeom prst="rect">
            <a:avLst/>
          </a:prstGeom>
          <a:solidFill>
            <a:schemeClr val="accent1">
              <a:alpha val="0"/>
            </a:schemeClr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1200" dirty="0"/>
              <a:t>(тыс.рублей)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AutoShape 3"/>
          <p:cNvSpPr>
            <a:spLocks noChangeArrowheads="1"/>
          </p:cNvSpPr>
          <p:nvPr/>
        </p:nvSpPr>
        <p:spPr bwMode="auto">
          <a:xfrm>
            <a:off x="6983413" y="3284538"/>
            <a:ext cx="1655762" cy="1368425"/>
          </a:xfrm>
          <a:prstGeom prst="roundRect">
            <a:avLst>
              <a:gd name="adj" fmla="val 13745"/>
            </a:avLst>
          </a:prstGeom>
          <a:solidFill>
            <a:srgbClr val="800080"/>
          </a:solidFill>
          <a:ln w="38100">
            <a:solidFill>
              <a:srgbClr val="911F7B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AutoShape 4"/>
          <p:cNvSpPr>
            <a:spLocks noChangeArrowheads="1"/>
          </p:cNvSpPr>
          <p:nvPr/>
        </p:nvSpPr>
        <p:spPr bwMode="auto">
          <a:xfrm>
            <a:off x="5111750" y="3284538"/>
            <a:ext cx="1655763" cy="1368425"/>
          </a:xfrm>
          <a:prstGeom prst="roundRect">
            <a:avLst>
              <a:gd name="adj" fmla="val 13745"/>
            </a:avLst>
          </a:prstGeom>
          <a:solidFill>
            <a:srgbClr val="009900"/>
          </a:solidFill>
          <a:ln w="38100">
            <a:solidFill>
              <a:srgbClr val="00B05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cs typeface="Arial" charset="0"/>
              </a:rPr>
              <a:t>18978,00</a:t>
            </a:r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3203575" y="3284538"/>
            <a:ext cx="1655763" cy="1368425"/>
          </a:xfrm>
          <a:prstGeom prst="roundRect">
            <a:avLst>
              <a:gd name="adj" fmla="val 13745"/>
            </a:avLst>
          </a:prstGeom>
          <a:solidFill>
            <a:schemeClr val="accent2"/>
          </a:solidFill>
          <a:ln w="38100">
            <a:solidFill>
              <a:srgbClr val="CC99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41" name="AutoShape 6"/>
          <p:cNvSpPr>
            <a:spLocks noChangeArrowheads="1"/>
          </p:cNvSpPr>
          <p:nvPr/>
        </p:nvSpPr>
        <p:spPr bwMode="auto">
          <a:xfrm>
            <a:off x="1412875" y="3302000"/>
            <a:ext cx="1582738" cy="1368425"/>
          </a:xfrm>
          <a:prstGeom prst="roundRect">
            <a:avLst>
              <a:gd name="adj" fmla="val 13745"/>
            </a:avLst>
          </a:prstGeom>
          <a:solidFill>
            <a:srgbClr val="3366FF"/>
          </a:solidFill>
          <a:ln w="38100">
            <a:solidFill>
              <a:srgbClr val="2206CA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Arial" charset="0"/>
              </a:rPr>
              <a:t>11841,59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grpSp>
        <p:nvGrpSpPr>
          <p:cNvPr id="10" name="Group 7"/>
          <p:cNvGrpSpPr>
            <a:grpSpLocks/>
          </p:cNvGrpSpPr>
          <p:nvPr/>
        </p:nvGrpSpPr>
        <p:grpSpPr bwMode="auto">
          <a:xfrm>
            <a:off x="1090613" y="1208088"/>
            <a:ext cx="7534275" cy="1317625"/>
            <a:chOff x="604" y="979"/>
            <a:chExt cx="4243" cy="959"/>
          </a:xfrm>
        </p:grpSpPr>
        <p:sp>
          <p:nvSpPr>
            <p:cNvPr id="45064" name="Rectangle 8"/>
            <p:cNvSpPr>
              <a:spLocks noChangeArrowheads="1"/>
            </p:cNvSpPr>
            <p:nvPr/>
          </p:nvSpPr>
          <p:spPr bwMode="gray">
            <a:xfrm rot="3419336">
              <a:off x="593" y="1056"/>
              <a:ext cx="893" cy="871"/>
            </a:xfrm>
            <a:prstGeom prst="rect">
              <a:avLst/>
            </a:prstGeom>
            <a:gradFill rotWithShape="1">
              <a:gsLst>
                <a:gs pos="0">
                  <a:schemeClr val="hlink"/>
                </a:gs>
                <a:gs pos="100000">
                  <a:srgbClr val="004747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 algn="ctr"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1" name="Group 9"/>
            <p:cNvGrpSpPr>
              <a:grpSpLocks/>
            </p:cNvGrpSpPr>
            <p:nvPr/>
          </p:nvGrpSpPr>
          <p:grpSpPr bwMode="auto">
            <a:xfrm>
              <a:off x="1296" y="1296"/>
              <a:ext cx="624" cy="96"/>
              <a:chOff x="2003" y="3439"/>
              <a:chExt cx="468" cy="244"/>
            </a:xfrm>
          </p:grpSpPr>
          <p:sp>
            <p:nvSpPr>
              <p:cNvPr id="15401" name="Oval 10"/>
              <p:cNvSpPr>
                <a:spLocks noChangeArrowheads="1"/>
              </p:cNvSpPr>
              <p:nvPr/>
            </p:nvSpPr>
            <p:spPr bwMode="gray">
              <a:xfrm>
                <a:off x="2003" y="3438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1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68" name="Oval 12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69" name="Oval 13"/>
              <p:cNvSpPr>
                <a:spLocks noChangeArrowheads="1"/>
              </p:cNvSpPr>
              <p:nvPr/>
            </p:nvSpPr>
            <p:spPr bwMode="gray">
              <a:xfrm>
                <a:off x="2439" y="3526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5070" name="Rectangle 14"/>
            <p:cNvSpPr>
              <a:spLocks noChangeArrowheads="1"/>
            </p:cNvSpPr>
            <p:nvPr/>
          </p:nvSpPr>
          <p:spPr bwMode="gray">
            <a:xfrm rot="3419336">
              <a:off x="1722" y="1017"/>
              <a:ext cx="916" cy="839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2" name="Group 15"/>
            <p:cNvGrpSpPr>
              <a:grpSpLocks/>
            </p:cNvGrpSpPr>
            <p:nvPr/>
          </p:nvGrpSpPr>
          <p:grpSpPr bwMode="auto">
            <a:xfrm>
              <a:off x="2448" y="1296"/>
              <a:ext cx="624" cy="96"/>
              <a:chOff x="2003" y="3439"/>
              <a:chExt cx="468" cy="244"/>
            </a:xfrm>
          </p:grpSpPr>
          <p:sp>
            <p:nvSpPr>
              <p:cNvPr id="15397" name="Oval 16"/>
              <p:cNvSpPr>
                <a:spLocks noChangeArrowheads="1"/>
              </p:cNvSpPr>
              <p:nvPr/>
            </p:nvSpPr>
            <p:spPr bwMode="gray">
              <a:xfrm>
                <a:off x="2003" y="3438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1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74" name="Oval 18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75" name="Oval 19"/>
              <p:cNvSpPr>
                <a:spLocks noChangeArrowheads="1"/>
              </p:cNvSpPr>
              <p:nvPr/>
            </p:nvSpPr>
            <p:spPr bwMode="gray">
              <a:xfrm>
                <a:off x="2438" y="3526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5076" name="Rectangle 20"/>
            <p:cNvSpPr>
              <a:spLocks noChangeArrowheads="1"/>
            </p:cNvSpPr>
            <p:nvPr/>
          </p:nvSpPr>
          <p:spPr bwMode="gray">
            <a:xfrm rot="3419336">
              <a:off x="2825" y="1042"/>
              <a:ext cx="910" cy="821"/>
            </a:xfrm>
            <a:prstGeom prst="rect">
              <a:avLst/>
            </a:prstGeom>
            <a:solidFill>
              <a:srgbClr val="00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3" name="Group 21"/>
            <p:cNvGrpSpPr>
              <a:grpSpLocks/>
            </p:cNvGrpSpPr>
            <p:nvPr/>
          </p:nvGrpSpPr>
          <p:grpSpPr bwMode="auto">
            <a:xfrm>
              <a:off x="3600" y="1296"/>
              <a:ext cx="816" cy="96"/>
              <a:chOff x="2003" y="3439"/>
              <a:chExt cx="468" cy="244"/>
            </a:xfrm>
          </p:grpSpPr>
          <p:sp>
            <p:nvSpPr>
              <p:cNvPr id="15393" name="Oval 22"/>
              <p:cNvSpPr>
                <a:spLocks noChangeArrowheads="1"/>
              </p:cNvSpPr>
              <p:nvPr/>
            </p:nvSpPr>
            <p:spPr bwMode="gray">
              <a:xfrm>
                <a:off x="2003" y="3438"/>
                <a:ext cx="79" cy="241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1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80" name="Oval 24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081" name="Oval 25"/>
              <p:cNvSpPr>
                <a:spLocks noChangeArrowheads="1"/>
              </p:cNvSpPr>
              <p:nvPr/>
            </p:nvSpPr>
            <p:spPr bwMode="gray">
              <a:xfrm>
                <a:off x="2438" y="3526"/>
                <a:ext cx="20" cy="68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chemeClr val="bg1"/>
                  </a:gs>
                  <a:gs pos="100000">
                    <a:srgbClr val="76767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txBody>
              <a:bodyPr wrap="none" anchor="ctr"/>
              <a:lstStyle/>
              <a:p>
                <a:pPr>
                  <a:defRPr/>
                </a:pPr>
                <a:endParaRPr lang="ru-RU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5082" name="Rectangle 26"/>
            <p:cNvSpPr>
              <a:spLocks noChangeArrowheads="1"/>
            </p:cNvSpPr>
            <p:nvPr/>
          </p:nvSpPr>
          <p:spPr bwMode="gray">
            <a:xfrm rot="3419336">
              <a:off x="4000" y="1067"/>
              <a:ext cx="889" cy="808"/>
            </a:xfrm>
            <a:prstGeom prst="rect">
              <a:avLst/>
            </a:prstGeom>
            <a:solidFill>
              <a:srgbClr val="80008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8900000" algn="ctr" rotWithShape="0">
                <a:srgbClr val="808080">
                  <a:alpha val="5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5368" name="Rectangle 27"/>
          <p:cNvSpPr>
            <a:spLocks noChangeArrowheads="1"/>
          </p:cNvSpPr>
          <p:nvPr/>
        </p:nvSpPr>
        <p:spPr bwMode="gray">
          <a:xfrm>
            <a:off x="1187450" y="1412875"/>
            <a:ext cx="1800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5369" name="Rectangle 28"/>
          <p:cNvSpPr>
            <a:spLocks noChangeArrowheads="1"/>
          </p:cNvSpPr>
          <p:nvPr/>
        </p:nvSpPr>
        <p:spPr bwMode="gray">
          <a:xfrm rot="10800000" flipV="1">
            <a:off x="3071802" y="1285860"/>
            <a:ext cx="151288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</a:t>
            </a:r>
            <a:endParaRPr lang="ru-RU" b="1" dirty="0">
              <a:solidFill>
                <a:schemeClr val="bg2"/>
              </a:solidFill>
              <a:cs typeface="Arial" charset="0"/>
            </a:endParaRPr>
          </a:p>
          <a:p>
            <a:pPr>
              <a:defRPr/>
            </a:pPr>
            <a:r>
              <a:rPr lang="ru-RU" b="1" dirty="0">
                <a:solidFill>
                  <a:schemeClr val="bg2"/>
                </a:solidFill>
                <a:cs typeface="Arial" charset="0"/>
              </a:rPr>
              <a:t>  </a:t>
            </a:r>
            <a:r>
              <a:rPr lang="ru-RU" b="1" dirty="0" smtClean="0">
                <a:solidFill>
                  <a:schemeClr val="bg2"/>
                </a:solidFill>
                <a:cs typeface="Arial" charset="0"/>
              </a:rPr>
              <a:t>  </a:t>
            </a:r>
            <a:r>
              <a:rPr lang="ru-RU" b="1" dirty="0">
                <a:solidFill>
                  <a:schemeClr val="bg2"/>
                </a:solidFill>
                <a:cs typeface="Arial" charset="0"/>
              </a:rPr>
              <a:t>2014 год 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4345" name="Rectangle 29"/>
          <p:cNvSpPr>
            <a:spLocks noChangeArrowheads="1"/>
          </p:cNvSpPr>
          <p:nvPr/>
        </p:nvSpPr>
        <p:spPr bwMode="gray">
          <a:xfrm>
            <a:off x="5143504" y="1571612"/>
            <a:ext cx="14747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cs typeface="Arial" charset="0"/>
              </a:rPr>
              <a:t>2015 год</a:t>
            </a:r>
            <a:endParaRPr lang="en-US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4346" name="Rectangle 30"/>
          <p:cNvSpPr>
            <a:spLocks noChangeArrowheads="1"/>
          </p:cNvSpPr>
          <p:nvPr/>
        </p:nvSpPr>
        <p:spPr bwMode="gray">
          <a:xfrm>
            <a:off x="7164388" y="1628775"/>
            <a:ext cx="15462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solidFill>
                  <a:schemeClr val="bg2"/>
                </a:solidFill>
                <a:cs typeface="Arial" charset="0"/>
              </a:rPr>
              <a:t>2016 год</a:t>
            </a:r>
            <a:endParaRPr lang="en-US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5372" name="Rectangle 31"/>
          <p:cNvSpPr>
            <a:spLocks noChangeArrowheads="1"/>
          </p:cNvSpPr>
          <p:nvPr/>
        </p:nvSpPr>
        <p:spPr bwMode="auto">
          <a:xfrm>
            <a:off x="1439863" y="3444875"/>
            <a:ext cx="15827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4348" name="Rectangle 32"/>
          <p:cNvSpPr>
            <a:spLocks noChangeArrowheads="1"/>
          </p:cNvSpPr>
          <p:nvPr/>
        </p:nvSpPr>
        <p:spPr bwMode="auto">
          <a:xfrm>
            <a:off x="3240088" y="3789363"/>
            <a:ext cx="16557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>
                <a:cs typeface="Arial" charset="0"/>
              </a:rPr>
              <a:t>15202,00</a:t>
            </a:r>
            <a:endParaRPr lang="en-US" b="1" dirty="0">
              <a:cs typeface="Arial" charset="0"/>
            </a:endParaRPr>
          </a:p>
        </p:txBody>
      </p:sp>
      <p:sp>
        <p:nvSpPr>
          <p:cNvPr id="15374" name="Rectangle 33"/>
          <p:cNvSpPr>
            <a:spLocks noChangeArrowheads="1"/>
          </p:cNvSpPr>
          <p:nvPr/>
        </p:nvSpPr>
        <p:spPr bwMode="auto">
          <a:xfrm>
            <a:off x="5111750" y="3440113"/>
            <a:ext cx="1655763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  <a:p>
            <a:pPr>
              <a:defRPr/>
            </a:pPr>
            <a:endParaRPr lang="ru-RU" dirty="0">
              <a:cs typeface="Arial" charset="0"/>
            </a:endParaRPr>
          </a:p>
          <a:p>
            <a:pPr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cs typeface="Arial" charset="0"/>
              </a:rPr>
              <a:t> </a:t>
            </a: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</p:txBody>
      </p:sp>
      <p:sp>
        <p:nvSpPr>
          <p:cNvPr id="15375" name="Rectangle 34"/>
          <p:cNvSpPr>
            <a:spLocks noChangeArrowheads="1"/>
          </p:cNvSpPr>
          <p:nvPr/>
        </p:nvSpPr>
        <p:spPr bwMode="auto">
          <a:xfrm>
            <a:off x="7054850" y="3444875"/>
            <a:ext cx="1584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cs typeface="Arial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bg2"/>
                </a:solidFill>
                <a:cs typeface="Arial" charset="0"/>
              </a:rPr>
              <a:t>23348,00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  <p:sp>
        <p:nvSpPr>
          <p:cNvPr id="15379" name="TextBox 43"/>
          <p:cNvSpPr txBox="1">
            <a:spLocks noChangeArrowheads="1"/>
          </p:cNvSpPr>
          <p:nvPr/>
        </p:nvSpPr>
        <p:spPr bwMode="auto">
          <a:xfrm>
            <a:off x="1619250" y="2924175"/>
            <a:ext cx="12239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52" name="Прямоугольник 50"/>
          <p:cNvSpPr>
            <a:spLocks noChangeArrowheads="1"/>
          </p:cNvSpPr>
          <p:nvPr/>
        </p:nvSpPr>
        <p:spPr bwMode="auto">
          <a:xfrm>
            <a:off x="0" y="2924175"/>
            <a:ext cx="1403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   </a:t>
            </a:r>
            <a:endParaRPr lang="ru-RU" sz="1400" i="1" dirty="0">
              <a:cs typeface="Arial" charset="0"/>
            </a:endParaRPr>
          </a:p>
        </p:txBody>
      </p:sp>
      <p:sp>
        <p:nvSpPr>
          <p:cNvPr id="14353" name="Прямоугольник 52"/>
          <p:cNvSpPr>
            <a:spLocks noChangeArrowheads="1"/>
          </p:cNvSpPr>
          <p:nvPr/>
        </p:nvSpPr>
        <p:spPr bwMode="auto">
          <a:xfrm>
            <a:off x="250825" y="3843338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   руб.</a:t>
            </a:r>
          </a:p>
        </p:txBody>
      </p:sp>
      <p:sp>
        <p:nvSpPr>
          <p:cNvPr id="14354" name="Прямоугольник 53"/>
          <p:cNvSpPr>
            <a:spLocks noChangeArrowheads="1"/>
          </p:cNvSpPr>
          <p:nvPr/>
        </p:nvSpPr>
        <p:spPr bwMode="auto">
          <a:xfrm>
            <a:off x="0" y="427672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проценты</a:t>
            </a:r>
          </a:p>
        </p:txBody>
      </p:sp>
      <p:sp>
        <p:nvSpPr>
          <p:cNvPr id="14356" name="Rectangle 3"/>
          <p:cNvSpPr>
            <a:spLocks noChangeArrowheads="1"/>
          </p:cNvSpPr>
          <p:nvPr/>
        </p:nvSpPr>
        <p:spPr bwMode="auto">
          <a:xfrm>
            <a:off x="0" y="115888"/>
            <a:ext cx="9144000" cy="746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18000" tIns="10800" rIns="18000" bIns="1080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80000"/>
              </a:lnSpc>
            </a:pPr>
            <a:r>
              <a:rPr lang="ru-RU" sz="16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СКОЛЬКО ПОВЫСИТСЯ ЗАРАБОТНАЯ ПЛАТА</a:t>
            </a:r>
            <a:r>
              <a:rPr lang="ru-RU" sz="16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ОТДЕЛЬНЫХ КАТЕГОРИЙ РАБОТНИКОВ МУНИЦИПАЛЬНЫХ УЧРЕЖДЕНИЙ ИПАТОВСКОГО МУНИЦИПАЛЬНОГО РАЙОНА </a:t>
            </a:r>
            <a:r>
              <a:rPr lang="ru-RU" sz="1600" b="1" dirty="0" smtClean="0">
                <a:ln w="11430"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СК?</a:t>
            </a:r>
            <a:endParaRPr lang="ru-RU" sz="1600" b="1" dirty="0">
              <a:ln w="11430">
                <a:solidFill>
                  <a:schemeClr val="accent4">
                    <a:lumMod val="50000"/>
                  </a:schemeClr>
                </a:solidFill>
              </a:ln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57" name="AutoShape 6"/>
          <p:cNvSpPr>
            <a:spLocks noChangeArrowheads="1"/>
          </p:cNvSpPr>
          <p:nvPr/>
        </p:nvSpPr>
        <p:spPr bwMode="auto">
          <a:xfrm>
            <a:off x="1403350" y="4868863"/>
            <a:ext cx="1655763" cy="1439862"/>
          </a:xfrm>
          <a:prstGeom prst="roundRect">
            <a:avLst>
              <a:gd name="adj" fmla="val 13745"/>
            </a:avLst>
          </a:prstGeom>
          <a:solidFill>
            <a:srgbClr val="3366FF"/>
          </a:solidFill>
          <a:ln w="38100">
            <a:solidFill>
              <a:srgbClr val="2206CA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Arial" charset="0"/>
              </a:rPr>
              <a:t>15831,00</a:t>
            </a:r>
          </a:p>
        </p:txBody>
      </p:sp>
      <p:sp>
        <p:nvSpPr>
          <p:cNvPr id="14358" name="AutoShape 5"/>
          <p:cNvSpPr>
            <a:spLocks noChangeArrowheads="1"/>
          </p:cNvSpPr>
          <p:nvPr/>
        </p:nvSpPr>
        <p:spPr bwMode="auto">
          <a:xfrm>
            <a:off x="3276600" y="4868863"/>
            <a:ext cx="1655763" cy="1439862"/>
          </a:xfrm>
          <a:prstGeom prst="roundRect">
            <a:avLst>
              <a:gd name="adj" fmla="val 13745"/>
            </a:avLst>
          </a:prstGeom>
          <a:solidFill>
            <a:schemeClr val="accent2"/>
          </a:solidFill>
          <a:ln w="38100">
            <a:solidFill>
              <a:srgbClr val="CC990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cs typeface="Arial" charset="0"/>
              </a:rPr>
              <a:t>18738,00</a:t>
            </a:r>
          </a:p>
        </p:txBody>
      </p:sp>
      <p:sp>
        <p:nvSpPr>
          <p:cNvPr id="14359" name="AutoShape 4"/>
          <p:cNvSpPr>
            <a:spLocks noChangeArrowheads="1"/>
          </p:cNvSpPr>
          <p:nvPr/>
        </p:nvSpPr>
        <p:spPr bwMode="auto">
          <a:xfrm>
            <a:off x="5148263" y="4868863"/>
            <a:ext cx="1655762" cy="1439862"/>
          </a:xfrm>
          <a:prstGeom prst="roundRect">
            <a:avLst>
              <a:gd name="adj" fmla="val 13745"/>
            </a:avLst>
          </a:prstGeom>
          <a:solidFill>
            <a:srgbClr val="009900"/>
          </a:solidFill>
          <a:ln w="38100">
            <a:solidFill>
              <a:srgbClr val="00B050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cs typeface="Arial" charset="0"/>
              </a:rPr>
              <a:t>21888,00</a:t>
            </a:r>
          </a:p>
        </p:txBody>
      </p:sp>
      <p:sp>
        <p:nvSpPr>
          <p:cNvPr id="14360" name="AutoShape 3"/>
          <p:cNvSpPr>
            <a:spLocks noChangeArrowheads="1"/>
          </p:cNvSpPr>
          <p:nvPr/>
        </p:nvSpPr>
        <p:spPr bwMode="auto">
          <a:xfrm>
            <a:off x="7019925" y="4868863"/>
            <a:ext cx="1655763" cy="1439862"/>
          </a:xfrm>
          <a:prstGeom prst="roundRect">
            <a:avLst>
              <a:gd name="adj" fmla="val 13745"/>
            </a:avLst>
          </a:prstGeom>
          <a:solidFill>
            <a:srgbClr val="800080"/>
          </a:solidFill>
          <a:ln w="38100">
            <a:solidFill>
              <a:srgbClr val="911F7B"/>
            </a:solidFill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bg2"/>
                </a:solidFill>
                <a:cs typeface="Arial" charset="0"/>
              </a:rPr>
              <a:t>25502,00</a:t>
            </a:r>
          </a:p>
        </p:txBody>
      </p:sp>
      <p:sp>
        <p:nvSpPr>
          <p:cNvPr id="14361" name="Прямоугольник 51"/>
          <p:cNvSpPr>
            <a:spLocks noChangeArrowheads="1"/>
          </p:cNvSpPr>
          <p:nvPr/>
        </p:nvSpPr>
        <p:spPr bwMode="auto">
          <a:xfrm>
            <a:off x="0" y="3286124"/>
            <a:ext cx="13319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>
                <a:cs typeface="Arial" charset="0"/>
              </a:rPr>
              <a:t>Культура</a:t>
            </a:r>
          </a:p>
        </p:txBody>
      </p:sp>
      <p:sp>
        <p:nvSpPr>
          <p:cNvPr id="14362" name="Прямоугольник 52"/>
          <p:cNvSpPr>
            <a:spLocks noChangeArrowheads="1"/>
          </p:cNvSpPr>
          <p:nvPr/>
        </p:nvSpPr>
        <p:spPr bwMode="auto">
          <a:xfrm>
            <a:off x="0" y="4786322"/>
            <a:ext cx="157160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dirty="0">
                <a:cs typeface="Arial" charset="0"/>
              </a:rPr>
              <a:t>Дополнительное образование детей</a:t>
            </a:r>
          </a:p>
        </p:txBody>
      </p:sp>
      <p:sp>
        <p:nvSpPr>
          <p:cNvPr id="58" name="Стрелка вправо 57"/>
          <p:cNvSpPr>
            <a:spLocks noChangeArrowheads="1"/>
          </p:cNvSpPr>
          <p:nvPr/>
        </p:nvSpPr>
        <p:spPr bwMode="auto">
          <a:xfrm>
            <a:off x="2771775" y="4437063"/>
            <a:ext cx="792163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FFC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64" name="Rectangle 53"/>
          <p:cNvSpPr>
            <a:spLocks noChangeArrowheads="1"/>
          </p:cNvSpPr>
          <p:nvPr/>
        </p:nvSpPr>
        <p:spPr bwMode="auto">
          <a:xfrm>
            <a:off x="2852738" y="4149725"/>
            <a:ext cx="503237" cy="2873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28,4</a:t>
            </a:r>
          </a:p>
        </p:txBody>
      </p:sp>
      <p:sp>
        <p:nvSpPr>
          <p:cNvPr id="2" name="Стрелка вправо 57"/>
          <p:cNvSpPr>
            <a:spLocks noChangeArrowheads="1"/>
          </p:cNvSpPr>
          <p:nvPr/>
        </p:nvSpPr>
        <p:spPr bwMode="auto">
          <a:xfrm>
            <a:off x="2738438" y="6084888"/>
            <a:ext cx="792162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FFC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66" name="Rectangle 55"/>
          <p:cNvSpPr>
            <a:spLocks noChangeArrowheads="1"/>
          </p:cNvSpPr>
          <p:nvPr/>
        </p:nvSpPr>
        <p:spPr bwMode="auto">
          <a:xfrm>
            <a:off x="2819400" y="5797550"/>
            <a:ext cx="503238" cy="287338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18,4</a:t>
            </a:r>
          </a:p>
        </p:txBody>
      </p:sp>
      <p:sp>
        <p:nvSpPr>
          <p:cNvPr id="3" name="Стрелка вправо 57"/>
          <p:cNvSpPr>
            <a:spLocks noChangeArrowheads="1"/>
          </p:cNvSpPr>
          <p:nvPr/>
        </p:nvSpPr>
        <p:spPr bwMode="auto">
          <a:xfrm>
            <a:off x="4643438" y="4437063"/>
            <a:ext cx="792162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ECFF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68" name="Rectangle 57"/>
          <p:cNvSpPr>
            <a:spLocks noChangeArrowheads="1"/>
          </p:cNvSpPr>
          <p:nvPr/>
        </p:nvSpPr>
        <p:spPr bwMode="auto">
          <a:xfrm>
            <a:off x="4724400" y="4149725"/>
            <a:ext cx="503238" cy="2873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24,8</a:t>
            </a:r>
          </a:p>
        </p:txBody>
      </p:sp>
      <p:sp>
        <p:nvSpPr>
          <p:cNvPr id="4" name="Стрелка вправо 57"/>
          <p:cNvSpPr>
            <a:spLocks noChangeArrowheads="1"/>
          </p:cNvSpPr>
          <p:nvPr/>
        </p:nvSpPr>
        <p:spPr bwMode="auto">
          <a:xfrm>
            <a:off x="4787900" y="6100763"/>
            <a:ext cx="792163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CCECFF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70" name="Rectangle 59"/>
          <p:cNvSpPr>
            <a:spLocks noChangeArrowheads="1"/>
          </p:cNvSpPr>
          <p:nvPr/>
        </p:nvSpPr>
        <p:spPr bwMode="auto">
          <a:xfrm>
            <a:off x="4868863" y="5813425"/>
            <a:ext cx="503237" cy="287338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16,8</a:t>
            </a:r>
          </a:p>
        </p:txBody>
      </p:sp>
      <p:sp>
        <p:nvSpPr>
          <p:cNvPr id="5" name="Стрелка вправо 57"/>
          <p:cNvSpPr>
            <a:spLocks noChangeArrowheads="1"/>
          </p:cNvSpPr>
          <p:nvPr/>
        </p:nvSpPr>
        <p:spPr bwMode="auto">
          <a:xfrm>
            <a:off x="6507163" y="6092825"/>
            <a:ext cx="792162" cy="144463"/>
          </a:xfrm>
          <a:prstGeom prst="rightArrow">
            <a:avLst>
              <a:gd name="adj1" fmla="val 50000"/>
              <a:gd name="adj2" fmla="val 164251"/>
            </a:avLst>
          </a:prstGeom>
          <a:solidFill>
            <a:srgbClr val="FCEAB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72" name="Rectangle 61"/>
          <p:cNvSpPr>
            <a:spLocks noChangeArrowheads="1"/>
          </p:cNvSpPr>
          <p:nvPr/>
        </p:nvSpPr>
        <p:spPr bwMode="auto">
          <a:xfrm>
            <a:off x="6588125" y="5805488"/>
            <a:ext cx="503238" cy="287337"/>
          </a:xfrm>
          <a:prstGeom prst="rect">
            <a:avLst/>
          </a:prstGeom>
          <a:solidFill>
            <a:srgbClr val="FCEAB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16,5</a:t>
            </a:r>
          </a:p>
        </p:txBody>
      </p:sp>
      <p:sp>
        <p:nvSpPr>
          <p:cNvPr id="6" name="Стрелка вправо 57"/>
          <p:cNvSpPr>
            <a:spLocks noChangeArrowheads="1"/>
          </p:cNvSpPr>
          <p:nvPr/>
        </p:nvSpPr>
        <p:spPr bwMode="auto">
          <a:xfrm>
            <a:off x="6516688" y="4437063"/>
            <a:ext cx="792162" cy="144462"/>
          </a:xfrm>
          <a:prstGeom prst="rightArrow">
            <a:avLst>
              <a:gd name="adj1" fmla="val 50000"/>
              <a:gd name="adj2" fmla="val 164252"/>
            </a:avLst>
          </a:prstGeom>
          <a:solidFill>
            <a:srgbClr val="FCEABC"/>
          </a:solidFill>
          <a:ln w="25400" algn="ctr">
            <a:noFill/>
            <a:prstDash val="dash"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sz="1600" b="1" dirty="0">
              <a:effectLst>
                <a:outerShdw blurRad="38100" dist="38100" dir="2700000" algn="tl">
                  <a:srgbClr val="FFFFFF"/>
                </a:outerShdw>
              </a:effectLst>
              <a:cs typeface="Arial" charset="0"/>
            </a:endParaRPr>
          </a:p>
        </p:txBody>
      </p:sp>
      <p:sp>
        <p:nvSpPr>
          <p:cNvPr id="14374" name="Rectangle 63"/>
          <p:cNvSpPr>
            <a:spLocks noChangeArrowheads="1"/>
          </p:cNvSpPr>
          <p:nvPr/>
        </p:nvSpPr>
        <p:spPr bwMode="auto">
          <a:xfrm>
            <a:off x="6597650" y="4149725"/>
            <a:ext cx="503238" cy="287338"/>
          </a:xfrm>
          <a:prstGeom prst="rect">
            <a:avLst/>
          </a:prstGeom>
          <a:solidFill>
            <a:srgbClr val="FCEABC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dirty="0">
                <a:cs typeface="Arial" charset="0"/>
              </a:rPr>
              <a:t>23,0</a:t>
            </a:r>
          </a:p>
        </p:txBody>
      </p:sp>
      <p:sp>
        <p:nvSpPr>
          <p:cNvPr id="14375" name="Прямоугольник 52"/>
          <p:cNvSpPr>
            <a:spLocks noChangeArrowheads="1"/>
          </p:cNvSpPr>
          <p:nvPr/>
        </p:nvSpPr>
        <p:spPr bwMode="auto">
          <a:xfrm>
            <a:off x="223838" y="5654675"/>
            <a:ext cx="9366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   руб.</a:t>
            </a:r>
          </a:p>
        </p:txBody>
      </p:sp>
      <p:sp>
        <p:nvSpPr>
          <p:cNvPr id="14376" name="Прямоугольник 53"/>
          <p:cNvSpPr>
            <a:spLocks noChangeArrowheads="1"/>
          </p:cNvSpPr>
          <p:nvPr/>
        </p:nvSpPr>
        <p:spPr bwMode="auto">
          <a:xfrm>
            <a:off x="0" y="5876925"/>
            <a:ext cx="13684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i="1" dirty="0">
                <a:cs typeface="Arial" charset="0"/>
              </a:rPr>
              <a:t>проценты</a:t>
            </a:r>
          </a:p>
        </p:txBody>
      </p:sp>
      <p:sp>
        <p:nvSpPr>
          <p:cNvPr id="65" name="Rectangle 28"/>
          <p:cNvSpPr>
            <a:spLocks noChangeArrowheads="1"/>
          </p:cNvSpPr>
          <p:nvPr/>
        </p:nvSpPr>
        <p:spPr bwMode="gray">
          <a:xfrm>
            <a:off x="1071538" y="1571612"/>
            <a:ext cx="16541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charset="0"/>
              </a:rPr>
              <a:t>  </a:t>
            </a:r>
            <a:r>
              <a:rPr lang="ru-RU" b="1" dirty="0">
                <a:solidFill>
                  <a:schemeClr val="bg2"/>
                </a:solidFill>
                <a:cs typeface="Arial" charset="0"/>
              </a:rPr>
              <a:t>2013 год </a:t>
            </a:r>
            <a:endParaRPr lang="en-US" b="1" dirty="0">
              <a:solidFill>
                <a:schemeClr val="bg2"/>
              </a:solidFill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229600" cy="561956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990033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ОБЩЕГОСУДАРСТВЕННЫЕ ВОПРОСЫ</a:t>
            </a:r>
            <a:endParaRPr lang="ru-RU" sz="2800" b="1" dirty="0">
              <a:ln w="11430"/>
              <a:solidFill>
                <a:srgbClr val="990033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488" y="1857364"/>
          <a:ext cx="6143668" cy="421484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{0505E3EF-67EA-436B-97B2-0124C06EBD24}</a:tableStyleId>
              </a:tblPr>
              <a:tblGrid>
                <a:gridCol w="3286148"/>
                <a:gridCol w="928694"/>
                <a:gridCol w="928694"/>
                <a:gridCol w="1000132"/>
              </a:tblGrid>
              <a:tr h="76855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НАПРАВЛЕНИЕ РАСХОДОВ</a:t>
                      </a:r>
                      <a:endParaRPr lang="ru-RU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87834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Функционирование высшего должностного лица муниципального образования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1055,90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1055,90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1055,90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878346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Функционирование законодательных(представительных)</a:t>
                      </a:r>
                      <a:r>
                        <a:rPr lang="ru-RU" sz="1400" baseline="0" dirty="0" smtClean="0"/>
                        <a:t> органов местного самоуправления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4360,57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Функционирование местных администрации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37349,62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37547,62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37722,94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44527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Судебная система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1,96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1,96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101,82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  <a:tr h="62216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Другие общегосударственные вопросы</a:t>
                      </a:r>
                      <a:endParaRPr lang="ru-RU" sz="14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5039,40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5039,40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5039,40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66FF33">
                        <a:alpha val="33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6" name="Овальная выноска 5"/>
          <p:cNvSpPr/>
          <p:nvPr/>
        </p:nvSpPr>
        <p:spPr>
          <a:xfrm>
            <a:off x="357158" y="1142984"/>
            <a:ext cx="2286016" cy="1214446"/>
          </a:xfrm>
          <a:prstGeom prst="wedgeEllipseCallout">
            <a:avLst>
              <a:gd name="adj1" fmla="val 60634"/>
              <a:gd name="adj2" fmla="val 82707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ctr"/>
            <a:endParaRPr lang="ru-RU" sz="700" b="1" dirty="0" smtClean="0"/>
          </a:p>
          <a:p>
            <a:pPr fontAlgn="ctr"/>
            <a:endParaRPr lang="ru-RU" sz="700" b="1" dirty="0" smtClean="0"/>
          </a:p>
          <a:p>
            <a:pPr algn="ctr" fontAlgn="ctr"/>
            <a:r>
              <a:rPr lang="ru-RU" sz="900" b="1" dirty="0" smtClean="0">
                <a:solidFill>
                  <a:srgbClr val="003300"/>
                </a:solidFill>
              </a:rPr>
              <a:t>ГЛАВА ИПАТОВСКОГО МУНИЦИПАЛЬНОГО РАЙОНА СК</a:t>
            </a:r>
            <a:endParaRPr lang="ru-RU" sz="900" dirty="0" smtClean="0">
              <a:solidFill>
                <a:srgbClr val="0033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8" name="Овальная выноска 7"/>
          <p:cNvSpPr/>
          <p:nvPr/>
        </p:nvSpPr>
        <p:spPr>
          <a:xfrm>
            <a:off x="142844" y="2500306"/>
            <a:ext cx="2000264" cy="1357322"/>
          </a:xfrm>
          <a:prstGeom prst="wedgeEllipseCallout">
            <a:avLst>
              <a:gd name="adj1" fmla="val 84563"/>
              <a:gd name="adj2" fmla="val 44024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ru-RU" sz="900" b="1" dirty="0" smtClean="0">
                <a:solidFill>
                  <a:srgbClr val="003300"/>
                </a:solidFill>
              </a:rPr>
              <a:t>*КОНТРОЛЬНО-СЧЕТНАЯ КОМИССИЯ ИМР СК </a:t>
            </a:r>
          </a:p>
          <a:p>
            <a:pPr algn="ctr" fontAlgn="ctr"/>
            <a:r>
              <a:rPr lang="ru-RU" sz="900" b="1" dirty="0" smtClean="0">
                <a:solidFill>
                  <a:srgbClr val="003300"/>
                </a:solidFill>
              </a:rPr>
              <a:t>* СОВЕТ ИПАТОВСКОГО МУНИЦИПАЛЬНОГО РАЙОНА СК </a:t>
            </a:r>
          </a:p>
        </p:txBody>
      </p:sp>
      <p:sp>
        <p:nvSpPr>
          <p:cNvPr id="9" name="Овальная выноска 8"/>
          <p:cNvSpPr/>
          <p:nvPr/>
        </p:nvSpPr>
        <p:spPr>
          <a:xfrm>
            <a:off x="142844" y="3929066"/>
            <a:ext cx="2000264" cy="1571636"/>
          </a:xfrm>
          <a:prstGeom prst="wedgeEllipseCallout">
            <a:avLst>
              <a:gd name="adj1" fmla="val 87421"/>
              <a:gd name="adj2" fmla="val -401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900" b="1" dirty="0" smtClean="0">
              <a:solidFill>
                <a:srgbClr val="003300"/>
              </a:solidFill>
            </a:endParaRPr>
          </a:p>
          <a:p>
            <a:pPr algn="ctr"/>
            <a:r>
              <a:rPr lang="ru-RU" sz="900" b="1" dirty="0" smtClean="0">
                <a:solidFill>
                  <a:srgbClr val="003300"/>
                </a:solidFill>
              </a:rPr>
              <a:t>*ГЛАВА АДМИНИСТРАЦИИ ИПАТОВСКОГО МУНИЦИПАЛЬНОГО РАЙОНА СК *АДМИНИСТРАЦИЯ ИПАТОВСКОГО МУНИЦИПАЛЬНОГО РАЙОНА СК</a:t>
            </a:r>
          </a:p>
          <a:p>
            <a:pPr algn="ctr"/>
            <a:endParaRPr lang="ru-RU" sz="900" dirty="0" smtClean="0">
              <a:solidFill>
                <a:srgbClr val="003300"/>
              </a:solidFill>
            </a:endParaRPr>
          </a:p>
        </p:txBody>
      </p:sp>
      <p:sp>
        <p:nvSpPr>
          <p:cNvPr id="10" name="Овальная выноска 9"/>
          <p:cNvSpPr/>
          <p:nvPr/>
        </p:nvSpPr>
        <p:spPr>
          <a:xfrm>
            <a:off x="357158" y="5500702"/>
            <a:ext cx="2000264" cy="1000132"/>
          </a:xfrm>
          <a:prstGeom prst="wedgeEllipseCallout">
            <a:avLst>
              <a:gd name="adj1" fmla="val 75516"/>
              <a:gd name="adj2" fmla="val -67404"/>
            </a:avLst>
          </a:prstGeom>
          <a:solidFill>
            <a:srgbClr val="00FFCC">
              <a:alpha val="51000"/>
            </a:srgbClr>
          </a:solidFill>
          <a:ln>
            <a:noFill/>
          </a:ln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solidFill>
                  <a:srgbClr val="003300"/>
                </a:solidFill>
              </a:rPr>
              <a:t>КАНДИДАТЫ В ПРИСЯЖНЫЕ ЗАСЕДАТЕЛИ</a:t>
            </a:r>
          </a:p>
        </p:txBody>
      </p:sp>
      <p:pic>
        <p:nvPicPr>
          <p:cNvPr id="11" name="Рисунок 10" descr="i (2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96" y="214290"/>
            <a:ext cx="1428750" cy="142875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43868" y="1643050"/>
            <a:ext cx="100013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тыс.рублей</a:t>
            </a:r>
            <a:endParaRPr lang="ru-RU" sz="1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1956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rgbClr val="00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СОЦИАЛЬНАЯ ПОЛИТИКА</a:t>
            </a:r>
            <a:endParaRPr lang="ru-RU" sz="2800" b="1" dirty="0">
              <a:ln w="11430"/>
              <a:solidFill>
                <a:srgbClr val="00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10" name="Содержимое 9"/>
          <p:cNvGraphicFramePr>
            <a:graphicFrameLocks noChangeAspect="1"/>
          </p:cNvGraphicFramePr>
          <p:nvPr>
            <p:ph idx="1"/>
          </p:nvPr>
        </p:nvGraphicFramePr>
        <p:xfrm>
          <a:off x="2928926" y="1142984"/>
          <a:ext cx="6091237" cy="4064000"/>
        </p:xfrm>
        <a:graphic>
          <a:graphicData uri="http://schemas.openxmlformats.org/presentationml/2006/ole">
            <p:oleObj spid="_x0000_s40961" name="Диаграмма" r:id="rId3" imgW="6096190" imgH="4067366" progId="MSGraph.Chart.8">
              <p:embed followColorScheme="full"/>
            </p:oleObj>
          </a:graphicData>
        </a:graphic>
      </p:graphicFrame>
      <p:pic>
        <p:nvPicPr>
          <p:cNvPr id="5" name="Рисунок 4" descr="i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643042" cy="1071546"/>
          </a:xfrm>
          <a:prstGeom prst="rect">
            <a:avLst/>
          </a:prstGeom>
        </p:spPr>
      </p:pic>
      <p:graphicFrame>
        <p:nvGraphicFramePr>
          <p:cNvPr id="9" name="Схема 8"/>
          <p:cNvGraphicFramePr/>
          <p:nvPr/>
        </p:nvGraphicFramePr>
        <p:xfrm>
          <a:off x="642910" y="5715016"/>
          <a:ext cx="7500990" cy="646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3786182" y="300037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341756,11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357818" y="192880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357070,93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286644" y="1285860"/>
            <a:ext cx="1214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365846,99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7286644" y="92867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тыс.рублей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214282" y="1357298"/>
            <a:ext cx="3143272" cy="3570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1600" dirty="0" smtClean="0"/>
              <a:t>Расходы из бюджета направлены на повышение качества и доступности оказываемых населению социальных услуг, безусловное исполнение социальных обязательств перед гражданами. </a:t>
            </a:r>
          </a:p>
          <a:p>
            <a:r>
              <a:rPr lang="ru-RU" sz="1600" dirty="0" smtClean="0"/>
              <a:t>Предусмотренные средства в бюджете муниципального района будут направлены на предоставление 20 видов пособий различным категориям населения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Схема 2"/>
          <p:cNvGraphicFramePr/>
          <p:nvPr/>
        </p:nvGraphicFramePr>
        <p:xfrm>
          <a:off x="0" y="1285860"/>
          <a:ext cx="8715436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2910" y="428604"/>
            <a:ext cx="85010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zh-CN" b="1" dirty="0" smtClean="0">
                <a:latin typeface="Georgia" pitchFamily="18" charset="0"/>
                <a:ea typeface="Times New Roman" pitchFamily="18" charset="0"/>
                <a:cs typeface="Calibri" pitchFamily="34" charset="0"/>
              </a:rPr>
              <a:t>Составление проекта местного бюджета на 2014 год и на плановый период 2015 и 2016 годов основывается на :</a:t>
            </a:r>
            <a:endParaRPr lang="ru-RU" dirty="0">
              <a:latin typeface="Georgia" pitchFamily="18" charset="0"/>
            </a:endParaRPr>
          </a:p>
        </p:txBody>
      </p:sp>
      <p:pic>
        <p:nvPicPr>
          <p:cNvPr id="5" name="Рисунок 4" descr="i (14)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43372" y="3429000"/>
            <a:ext cx="1743075" cy="1428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1431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5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НА СОЦИАЛЬНУЮ ПОДДЕРЖКУ НАСЕЛЕНИЯ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142844" y="559561"/>
          <a:ext cx="8786813" cy="622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43470"/>
                <a:gridCol w="571504"/>
                <a:gridCol w="928694"/>
                <a:gridCol w="500066"/>
                <a:gridCol w="785818"/>
                <a:gridCol w="571504"/>
                <a:gridCol w="785757"/>
              </a:tblGrid>
              <a:tr h="366051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ВЫПЛАТЫ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2014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5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4858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ПОЛУЧАТЕЛЕЙ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ПОЛУЧАТЕЛЕЙ</a:t>
                      </a:r>
                    </a:p>
                    <a:p>
                      <a:pPr algn="ctr"/>
                      <a:endParaRPr lang="ru-RU" sz="1100" dirty="0" smtClean="0"/>
                    </a:p>
                    <a:p>
                      <a:pPr algn="ctr"/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КОЛ-ВО ПОЛУЧАТЕЛЕЙ</a:t>
                      </a:r>
                    </a:p>
                    <a:p>
                      <a:pPr algn="ctr"/>
                      <a:endParaRPr lang="ru-RU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0033"/>
                    </a:solidFill>
                  </a:tcPr>
                </a:tc>
              </a:tr>
              <a:tr h="44073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Меры социальной поддержки по оплате жилых помещений, отопления и освещения педработникам образовательных организаций, проживающим и работающим в сельских населенных пунктах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11858,70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12854,83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462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14091,46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69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Оплата жилищно-коммунальных услуг отдельным категориям граждан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6028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49752,40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5998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51 672,50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5996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52 138,90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Выплаты инвалидам компенсаций страховых премий по договорам ОСАГО владельцев транспортных средств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22,30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22,30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22,30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41555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Выплаты государственных пособий лицам, не подлежащим обязательному социальному страхованию на случай временной нетрудоспособности и в связи с материнством, и лицам, уволенным в связи с ликвидацией организаций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520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26270,60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530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27 426,70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540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28 661,90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6728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Обеспечение мер социальной поддержки ветеранов труда СК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2974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49181,50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3331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52 770,07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3731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56 573,62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Обеспечение мер социальной поддержки реабилитированных лиц и лиц, признанных пострадавшими от политических репрессий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1136,92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1 074,92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1 025,31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Предоставление государственной социальной помощи малоимущим семьям, малоимущим одиноко проживающим гражданам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1125,09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1125,09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335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1125,09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548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Выплата ежегодного социального пособия на проезд учащимся (студентам)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159,52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159,52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167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159,52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069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Предоставление мер социальной поддержки многодетным семьям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1860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7049,78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1925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7 544,18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2204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8 071,53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Предоставление гражданам субсидий на оплату жилого помещения и коммунальных услуг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2650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55434,71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2650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55 434,71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2650</a:t>
                      </a:r>
                      <a:endParaRPr lang="ru-RU" sz="1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55434,71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3516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Обеспечение мер социальной поддержки ветеранов труда и тружеников тыла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3960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65272,16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3799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62 630,36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3645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fontAlgn="ctr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60 100,17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1123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Ежемесячная доплата к пенсии гражданам, ставшим инвалидами при исполнении служебных обязанностей в районах боевых действий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51,36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51,36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1921">
                <a:tc>
                  <a:txBody>
                    <a:bodyPr/>
                    <a:lstStyle/>
                    <a:p>
                      <a:r>
                        <a:rPr lang="ru-RU" sz="1000" dirty="0" smtClean="0"/>
                        <a:t>Ежемесячные денежные  выплаты семьям погибших ветеранов боевых действий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162,64</a:t>
                      </a:r>
                      <a:endParaRPr lang="ru-RU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162,64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162,64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14318"/>
          </a:xfrm>
        </p:spPr>
        <p:txBody>
          <a:bodyPr anchor="t">
            <a:normAutofit fontScale="90000"/>
          </a:bodyPr>
          <a:lstStyle/>
          <a:p>
            <a:pPr algn="ctr"/>
            <a:r>
              <a:rPr lang="ru-RU" sz="27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3399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 В ОБЛАСТИ ОХРАНЫ СЕМЬИ И ДЕТСТВА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3399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1"/>
          </p:nvPr>
        </p:nvGraphicFramePr>
        <p:xfrm>
          <a:off x="214282" y="642918"/>
          <a:ext cx="8786813" cy="579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4842"/>
                <a:gridCol w="785818"/>
                <a:gridCol w="785818"/>
                <a:gridCol w="714380"/>
                <a:gridCol w="785818"/>
                <a:gridCol w="714380"/>
                <a:gridCol w="785757"/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ВЫПЛАТЫ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2014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2015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2016 год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3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772168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КОЛ-ВО ПОЛУЧАТЕЛЕЙ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РАСХОДЫ</a:t>
                      </a:r>
                      <a:endParaRPr lang="ru-RU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1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КОЛ-ВО ПОЛУЧАТЕЛЕЙ</a:t>
                      </a:r>
                    </a:p>
                    <a:p>
                      <a:pPr algn="ctr"/>
                      <a:endParaRPr lang="ru-RU" sz="11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РАСХОДЫ</a:t>
                      </a:r>
                      <a:endParaRPr lang="ru-RU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/>
                        <a:t>КОЛ-ВО ПОЛУЧАТЕЛЕЙ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/>
                        <a:t>РАСХОДЫ</a:t>
                      </a:r>
                      <a:endParaRPr lang="ru-RU" sz="1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Компенсация части платы, взимаемой с родителей (законных представителей) за присмотр и уход за детьми, посещающими образовательные организации, реализующие образовательные программы дошкольного образования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1840</a:t>
                      </a:r>
                      <a:endParaRPr kumimoji="0" lang="ru-RU" sz="1100" i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2556,84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1840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2831,50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1840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2831,50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Выплаты денежных средств на содержание ребенка опекуну (попечителю)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6094,33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6094,33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6094,33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Выплаты на содержание детей-сирот и детей, оставшихся без попечения родителей, в приемных семьях, а также на вознаграждение, </a:t>
                      </a:r>
                    </a:p>
                    <a:p>
                      <a:r>
                        <a:rPr lang="ru-RU" sz="1200" dirty="0" smtClean="0"/>
                        <a:t>причитающееся приемным родителям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1513,80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1513,80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1513,80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Выплата единовременного пособия усыновителям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142,50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Единовременное пособие беременной жене военнослужащего, проходящего военную службу по призыву, а также ежемесячное пособие на ребенка военнослужащего, проходящего военную службу по призыву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459,80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480,60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498,80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Ежемесячное пособие на ребенка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6036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36216,59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6036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36216,59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Calibri"/>
                          <a:cs typeface="Times New Roman"/>
                        </a:rPr>
                        <a:t>6036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36219,59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Ежемесячная денежная выплата, назначаемая в случае рождения третьего ребенка или последующих детей до достижения ребенком возраста трех лет, за счет средств федерального бюджета</a:t>
                      </a:r>
                      <a:endParaRPr kumimoji="0" lang="ru-RU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152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12773,32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234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22496,58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alibri"/>
                          <a:cs typeface="Times New Roman"/>
                        </a:rPr>
                        <a:t>245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26514,91</a:t>
                      </a:r>
                      <a:endParaRPr kumimoji="0" lang="ru-RU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14546" y="0"/>
            <a:ext cx="6786610" cy="2643182"/>
          </a:xfrm>
          <a:solidFill>
            <a:srgbClr val="FF6699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anchor="t" anchorCtr="0">
            <a:normAutofit fontScale="90000"/>
          </a:bodyPr>
          <a:lstStyle/>
          <a:p>
            <a:pPr indent="45720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Важной особенностью бюджета Ипатовского муниципального района на 2014-2016 годы является формирование его в программно-целевым методом. В Ипатовском муниципальном районе СК реализуется 11муниципальных программ по основным видам социальной сферы. Доля расходов бюджета района, запланированных в соответствии с муниципальными программами в общем объеме расходов бюджета  </a:t>
            </a:r>
            <a:b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на 2014 год составляет 89%, 2015-87%, 2016гг – 85%.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1785926"/>
            <a:ext cx="992985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8" name="Рисунок 7" descr="i (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1905000" cy="142875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57158" y="3000372"/>
            <a:ext cx="7429552" cy="3416320"/>
          </a:xfrm>
          <a:prstGeom prst="rect">
            <a:avLst/>
          </a:prstGeom>
          <a:solidFill>
            <a:srgbClr val="99FFCC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square" rtlCol="0">
            <a:spAutoFit/>
          </a:bodyPr>
          <a:lstStyle/>
          <a:p>
            <a:pPr indent="457200"/>
            <a:r>
              <a:rPr lang="ru-RU" dirty="0" smtClean="0"/>
              <a:t>Преимуществом программного бюджета является распределение расходов не на содержание сети учреждений, а на решение конкретно поставленных стратегических планов, что повышает ответственность главных распорядителей за рациональным использованием бюджетных средств. </a:t>
            </a:r>
            <a:br>
              <a:rPr lang="ru-RU" dirty="0" smtClean="0"/>
            </a:br>
            <a:r>
              <a:rPr lang="ru-RU" dirty="0" smtClean="0"/>
              <a:t>Муниципальная программа имеет цель, задачи и показатели эффективности, которые отражают степень их достижения (решения), то есть действия и бюджетные средства направлены на достижение заданного результата. </a:t>
            </a:r>
            <a:br>
              <a:rPr lang="ru-RU" dirty="0" smtClean="0"/>
            </a:br>
            <a:r>
              <a:rPr lang="ru-RU" dirty="0" smtClean="0"/>
              <a:t>При этом значение показателей является индикатором по данному направлению деятельности и сигнализирует о плохом или хорошем результате, необходимости принятия новых решений. </a:t>
            </a:r>
            <a:endParaRPr lang="ru-RU" dirty="0"/>
          </a:p>
        </p:txBody>
      </p:sp>
      <p:pic>
        <p:nvPicPr>
          <p:cNvPr id="7" name="Рисунок 6" descr="600px-Ghj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786698" y="5500698"/>
            <a:ext cx="1357302" cy="13573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152400"/>
            <a:ext cx="6786610" cy="704832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3399"/>
                </a:solidFill>
              </a:rPr>
              <a:t>МУНИЦИПАЛЬНАЯ ПРОГРАММА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3399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333399"/>
                </a:solidFill>
              </a:rPr>
              <a:t> «РАЗВИТИЕ ОБРАЗОВАНИЯ В ИПАТОВСКОМ МУНИЦИПАЛЬНОМ РАЙОНЕ СК»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333399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857232"/>
            <a:ext cx="6858016" cy="1071570"/>
          </a:xfrm>
          <a:ln>
            <a:noFill/>
          </a:ln>
        </p:spPr>
        <p:txBody>
          <a:bodyPr anchor="ctr" anchorCtr="0">
            <a:normAutofit fontScale="25000" lnSpcReduction="20000"/>
          </a:bodyPr>
          <a:lstStyle/>
          <a:p>
            <a:endParaRPr lang="ru-RU" sz="1400" b="1" u="sng" dirty="0" smtClean="0"/>
          </a:p>
          <a:p>
            <a:pPr>
              <a:buNone/>
            </a:pPr>
            <a:r>
              <a:rPr lang="ru-RU" sz="5500" b="1" u="sng" dirty="0" smtClean="0"/>
              <a:t>Цели программы </a:t>
            </a:r>
            <a:r>
              <a:rPr lang="ru-RU" sz="5500" dirty="0" smtClean="0"/>
              <a:t>- 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обеспечение всеобщей доступности и общественно приемлемого непрерывного, качественного образования для удовлетворения  образовательной потребности населения Ипатовского района через создание условий для обновления структуры и содержания образования, способствующего духовному, физическому и интеллектуальному развитию детей и молодежи.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3357562"/>
          <a:ext cx="8501124" cy="274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1966"/>
                <a:gridCol w="1500198"/>
                <a:gridCol w="1500198"/>
                <a:gridCol w="142876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Подпрограммы программы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сети дошкольных образовательных учреждений в Ипатовском муниципальном районе Ставропольского края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10309,24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3900,00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-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 дошкольного, общего и дополнительного образования в Ипатовском муниципальном    районе Ставропольского края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19607,81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12083,12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12083,12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Пожарная безопасность образовательных учреждений Ипатовского района Ставропольского края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100,00</a:t>
                      </a:r>
                      <a:endParaRPr lang="ru-RU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реализации муниципальной программы «Развитие  образования в Ипатовском муниципальном    районе Ставропольского края» и общепрограммные мероприятия»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211053,62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199810,73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204926,78</a:t>
                      </a:r>
                      <a:endParaRPr lang="ru-RU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7158" y="6286520"/>
            <a:ext cx="878684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dirty="0" smtClean="0">
                <a:hlinkClick r:id="rId2"/>
              </a:rPr>
              <a:t> </a:t>
            </a:r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2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  <p:pic>
        <p:nvPicPr>
          <p:cNvPr id="6" name="Рисунок 5" descr="24_12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214289"/>
            <a:ext cx="1857388" cy="124503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786710" y="3071810"/>
            <a:ext cx="85725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(тыс.руб.)</a:t>
            </a:r>
            <a:endParaRPr lang="ru-RU" sz="1100" dirty="0"/>
          </a:p>
        </p:txBody>
      </p:sp>
      <p:sp>
        <p:nvSpPr>
          <p:cNvPr id="8" name="TextBox 7"/>
          <p:cNvSpPr txBox="1"/>
          <p:nvPr/>
        </p:nvSpPr>
        <p:spPr>
          <a:xfrm>
            <a:off x="642910" y="2214554"/>
            <a:ext cx="80724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dirty="0" smtClean="0"/>
              <a:t>2014 год - 241070,67тыс.руб.              2015 год - 215893,85тыс.руб.  </a:t>
            </a:r>
          </a:p>
          <a:p>
            <a:pPr algn="ctr">
              <a:buNone/>
            </a:pPr>
            <a:r>
              <a:rPr lang="ru-RU" dirty="0" smtClean="0"/>
              <a:t>2016год - 217109,90тыс.руб.</a:t>
            </a:r>
            <a:endParaRPr lang="ru-RU" dirty="0"/>
          </a:p>
        </p:txBody>
      </p:sp>
      <p:sp>
        <p:nvSpPr>
          <p:cNvPr id="9" name="Овал 8"/>
          <p:cNvSpPr/>
          <p:nvPr/>
        </p:nvSpPr>
        <p:spPr>
          <a:xfrm>
            <a:off x="357158" y="2000240"/>
            <a:ext cx="7929618" cy="1000132"/>
          </a:xfrm>
          <a:prstGeom prst="ellipse">
            <a:avLst/>
          </a:prstGeom>
          <a:solidFill>
            <a:srgbClr val="FFFFCC">
              <a:alpha val="24000"/>
            </a:srgbClr>
          </a:solidFill>
          <a:ln>
            <a:gradFill>
              <a:gsLst>
                <a:gs pos="0">
                  <a:srgbClr val="990033"/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 prstMaterial="dkEdg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ОСНОВНЫЕ ПОКАЗАТЕЛИ КОНЕЧНЫХ РЕЗУЛЬТАТОВ ПРОГРАММЫ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501122" cy="592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0847"/>
                <a:gridCol w="1193140"/>
                <a:gridCol w="1193140"/>
                <a:gridCol w="1043995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/>
                </a:tc>
              </a:tr>
              <a:tr h="285752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Муниципальная программа "Развитие образования в Ипатовском муниципальном районе СК " </a:t>
                      </a:r>
                      <a:endParaRPr lang="ru-RU" sz="12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численности населения школьного возраста, охваченного образованием, в общей численности населения данной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категории,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99</a:t>
                      </a: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Доступность дошкольного образования (охват детей в возрасте 3-7 лет услугами дошкольного образования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),%.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81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95</a:t>
                      </a: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Охват детей в возрасте 5-18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),%.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80</a:t>
                      </a:r>
                    </a:p>
                  </a:txBody>
                  <a:tcPr marL="68580" marR="68580" marT="0" marB="0" anchor="ctr"/>
                </a:tc>
              </a:tr>
              <a:tr h="286486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1«Развитие сети дошкольных образовательных учреждений в Ипатовском муниципальном районе СК»</a:t>
                      </a:r>
                      <a:endParaRPr lang="ru-RU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Количество мест, вводимых в дошкольных образовательных учреждениях района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,ед.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детей в возрасте 1 - 6 лет, получающих дошкольную образовательную услугу и (или) услугу по их содержанию в муниципальных образовательных учреждениях в общей численности детей в возрасте 1 - 6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лет,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детей в возрасте 1 – 6 лет, стоящих на учете для определения в муниципальные дошкольные образовательные учреждения, в общей численности детей в возрасте 1 – 6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лет,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72692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2 «Развитие  дошкольного, общего и дополнительного образования в Ипатовском муниципальном районе СК» </a:t>
                      </a:r>
                      <a:endParaRPr lang="ru-RU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детей первой и второй групп здоровья в общей численности обучающихся в муниципальных общеобразовательных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учреждениях,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88,0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88,5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89,0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Удельный вес детей, охваченных летним отдыхом от общего числа учащихся (без выпускников 11 классов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),%.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85,7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85,8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85,9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358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учащихся, охваченных всеми видами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питания, %. 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95,7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95,9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Доля лиц, сдавших единый государственный экзамен по русскому языку и математике, в общей численности выпускников,</a:t>
                      </a:r>
                      <a:r>
                        <a:rPr kumimoji="0" lang="ru-RU" sz="1000" kern="1200" baseline="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 %.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99,1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Охват детей в возрасте 5-18 лет программами дополнительного образования (удельный вес численности детей, получающих услуги дополнительного образования, в общей численности детей в возрасте 5-18 лет), %.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71234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Доля муниципальных общеобразовательных учреждений, здания которых находятся в аварийном состоянии или требуют капитального ремонта, в общем количестве муниципальных общеобразовательных учреждений, %.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4,3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8929718" cy="56195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ОСНОВНЫЕ ПОКАЗАТЕЛИ КОНЕЧНЫХ РЕЗУЛЬТАТОВ ПРОГРАММЫ</a:t>
            </a:r>
            <a:endParaRPr lang="ru-RU" sz="1600" dirty="0"/>
          </a:p>
        </p:txBody>
      </p:sp>
      <p:graphicFrame>
        <p:nvGraphicFramePr>
          <p:cNvPr id="4" name="Содержимое 4"/>
          <p:cNvGraphicFramePr>
            <a:graphicFrameLocks/>
          </p:cNvGraphicFramePr>
          <p:nvPr/>
        </p:nvGraphicFramePr>
        <p:xfrm>
          <a:off x="357158" y="428604"/>
          <a:ext cx="8501122" cy="24424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5040"/>
                <a:gridCol w="1000132"/>
                <a:gridCol w="1000132"/>
                <a:gridCol w="78581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0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/>
                </a:tc>
              </a:tr>
              <a:tr h="285752">
                <a:tc gridSpan="4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3 «Пожарная безопасность образовательных учреждений Ипатовского района СК»</a:t>
                      </a:r>
                      <a:endParaRPr lang="ru-RU" sz="1100" b="1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Оснащение учреждений средствами охранно-пожарной автоматики и оповещения о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пожаре,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Обработка огнезащитным составом деревянных конструкций 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зданий,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32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Обеспечение </a:t>
                      </a: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источниками  наружного  и  внутреннего противопожарного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водоснабжения,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22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Замена и ремонт ветхих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электропроводок,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Устройство, ремонт  и испытание наружных эвакуационных и пожарных лестниц на зданиях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1431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Устройство, ремонт и испытание ограждений 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кровле,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23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22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18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Приобретение средств пожаротушения, схем эвакуации людей и указателей, средств индивидуальной защиты обучающихся,  перезарядка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огнетушителей,</a:t>
                      </a:r>
                      <a:r>
                        <a:rPr lang="ru-RU" sz="1000" baseline="0" dirty="0" smtClean="0">
                          <a:latin typeface="Times New Roman"/>
                          <a:ea typeface="Times New Roman"/>
                          <a:cs typeface="Calibri"/>
                        </a:rPr>
                        <a:t> ед.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2002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Изготовление проектно- сметной документации по замене ветхих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Calibri"/>
                        </a:rPr>
                        <a:t>электропроводок, ед.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40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Calibri"/>
                        </a:rPr>
                        <a:t>39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14282" y="4357694"/>
            <a:ext cx="8643998" cy="2857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solidFill>
                <a:srgbClr val="333399"/>
              </a:solidFill>
            </a:endParaRPr>
          </a:p>
        </p:txBody>
      </p:sp>
      <p:sp>
        <p:nvSpPr>
          <p:cNvPr id="20" name="Овал 4"/>
          <p:cNvSpPr/>
          <p:nvPr/>
        </p:nvSpPr>
        <p:spPr>
          <a:xfrm>
            <a:off x="6328550" y="5451817"/>
            <a:ext cx="892846" cy="453826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kern="1200" dirty="0" smtClean="0">
              <a:solidFill>
                <a:srgbClr val="33339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071810"/>
            <a:ext cx="9144000" cy="73866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400" b="1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КАКИЕ ЦЕЛИ НАПРАВЯТСЯ СРЕДСТВА ПОДПРОГРАММЫ «ОБЕСПЕЧЕНИЕ РЕАЛИЗАЦИИ МУНИЦИПАЛЬНОЙ ПРОГРАММЫ «РАЗВИТИЕ ОБРАЗОВАНИЯ В ИПАТОВСКОМ МУНИЦИПАЛЬНОМ РАЙОНЕ СК» И ОБЩЕПРОГРАММНЫЕ МЕРОПРИЯТИЯ» В 2014 ГОДУ?</a:t>
            </a:r>
            <a:endParaRPr lang="ru-RU" sz="1400" b="1" dirty="0">
              <a:ln w="11430"/>
              <a:solidFill>
                <a:schemeClr val="accent5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0" y="2643182"/>
          <a:ext cx="9144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9080"/>
          </a:xfrm>
        </p:spPr>
        <p:txBody>
          <a:bodyPr anchor="t" anchorCtr="1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СКОЛЬКО </a:t>
            </a:r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ТРАТИТСЯ </a:t>
            </a:r>
            <a:r>
              <a:rPr lang="ru-RU" sz="20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СРЕДСТВ ИЗ БЮДЖЕТА РАЙОНА НА ОБРАЗОВАНИЕ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214414" y="4857760"/>
            <a:ext cx="1928826" cy="642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1">
            <a:normAutofit/>
          </a:bodyPr>
          <a:lstStyle/>
          <a:p>
            <a:pPr marL="0" algn="ctr">
              <a:buNone/>
            </a:pPr>
            <a:r>
              <a:rPr lang="ru-RU" sz="1400" b="1" dirty="0" smtClean="0">
                <a:solidFill>
                  <a:srgbClr val="333399"/>
                </a:solidFill>
              </a:rPr>
              <a:t>НА  1 УЧЕНИКА  НА ОБЩЕЕ ОБРАЗОВАНИЕ</a:t>
            </a:r>
            <a:endParaRPr lang="ru-RU" sz="1400" b="1" dirty="0">
              <a:solidFill>
                <a:srgbClr val="333399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4143380"/>
            <a:ext cx="1928826" cy="64294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333399"/>
                </a:solidFill>
              </a:rPr>
              <a:t>НА  1 ВОСПИТАННИКА ДОШКОЛЬНОГО УЧРЕЖДЕНИЯ</a:t>
            </a:r>
            <a:endParaRPr lang="ru-RU" sz="1400" b="1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2786050" y="4143380"/>
          <a:ext cx="6643734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Овал 4"/>
          <p:cNvSpPr/>
          <p:nvPr/>
        </p:nvSpPr>
        <p:spPr>
          <a:xfrm>
            <a:off x="2571736" y="4714884"/>
            <a:ext cx="1023655" cy="504562"/>
          </a:xfrm>
          <a:prstGeom prst="rect">
            <a:avLst/>
          </a:prstGeom>
          <a:scene3d>
            <a:camera prst="orthographicFront"/>
            <a:lightRig rig="threeP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5240" tIns="15240" rIns="15240" bIns="15240" numCol="1" spcCol="1270" anchor="ctr" anchorCtr="0">
            <a:noAutofit/>
          </a:bodyPr>
          <a:lstStyle/>
          <a:p>
            <a:pPr lvl="0" algn="ctr" defTabSz="533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1200" b="1" kern="1200" dirty="0">
              <a:solidFill>
                <a:srgbClr val="333399"/>
              </a:solidFill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2571736" y="4929198"/>
          <a:ext cx="685801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28596" y="357166"/>
          <a:ext cx="7072362" cy="3857652"/>
        </p:xfrm>
        <a:graphic>
          <a:graphicData uri="http://schemas.openxmlformats.org/presentationml/2006/ole">
            <p:oleObj spid="_x0000_s33794" name="Диаграмма" r:id="rId11" imgW="6096190" imgH="4067366" progId="MSGraph.Chart.8">
              <p:embed followColorScheme="full"/>
            </p:oleObj>
          </a:graphicData>
        </a:graphic>
      </p:graphicFrame>
      <p:cxnSp>
        <p:nvCxnSpPr>
          <p:cNvPr id="13" name="Прямая соединительная линия 12"/>
          <p:cNvCxnSpPr/>
          <p:nvPr/>
        </p:nvCxnSpPr>
        <p:spPr>
          <a:xfrm>
            <a:off x="2143108" y="1357298"/>
            <a:ext cx="285752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928662" y="1500174"/>
            <a:ext cx="285752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4643438" y="1285860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4643438" y="1857364"/>
          <a:ext cx="4786346" cy="2461548"/>
        </p:xfrm>
        <a:graphic>
          <a:graphicData uri="http://schemas.openxmlformats.org/presentationml/2006/ole">
            <p:oleObj spid="_x0000_s33795" name="Диаграмма" r:id="rId12" imgW="6096190" imgH="4067366" progId="MSGraph.Chart.8">
              <p:embed followColorScheme="full"/>
            </p:oleObj>
          </a:graphicData>
        </a:graphic>
      </p:graphicFrame>
      <p:sp>
        <p:nvSpPr>
          <p:cNvPr id="14" name="Левая фигурная скобка 13"/>
          <p:cNvSpPr/>
          <p:nvPr/>
        </p:nvSpPr>
        <p:spPr>
          <a:xfrm>
            <a:off x="1000100" y="4286256"/>
            <a:ext cx="142876" cy="1071570"/>
          </a:xfrm>
          <a:prstGeom prst="leftBrace">
            <a:avLst/>
          </a:prstGeom>
          <a:ln w="50800">
            <a:solidFill>
              <a:srgbClr val="CC99FF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 rot="16200000">
            <a:off x="-53586" y="4589859"/>
            <a:ext cx="857224" cy="4643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2014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7030A0"/>
                </a:solidFill>
              </a:rPr>
              <a:t>год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28596" y="5929330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FF3399"/>
                </a:solidFill>
              </a:rPr>
              <a:t>В летнее время предоставляет свои услуги загородный  МАОУ ДОД ДООЦ «Лесная сказка». Ежегодно во время летних каникул в нем отдыхают около 300 детей и подростков.</a:t>
            </a:r>
          </a:p>
          <a:p>
            <a:r>
              <a:rPr lang="ru-RU" sz="1400" b="1" dirty="0" smtClean="0">
                <a:solidFill>
                  <a:srgbClr val="FF3399"/>
                </a:solidFill>
              </a:rPr>
              <a:t>На территории района ежегодно действует 25 оздоровительных лагерей дневного пребывания детей.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152400"/>
            <a:ext cx="7643834" cy="776270"/>
          </a:xfrm>
        </p:spPr>
        <p:txBody>
          <a:bodyPr anchor="ctr" anchorCtr="1">
            <a:normAutofit fontScale="90000"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800" b="1" dirty="0" smtClean="0">
                <a:ln w="11430"/>
                <a:gradFill flip="none" rotWithShape="1">
                  <a:gsLst>
                    <a:gs pos="0">
                      <a:srgbClr val="CC9900">
                        <a:shade val="30000"/>
                        <a:satMod val="115000"/>
                      </a:srgbClr>
                    </a:gs>
                    <a:gs pos="50000">
                      <a:srgbClr val="CC9900">
                        <a:shade val="67500"/>
                        <a:satMod val="115000"/>
                      </a:srgbClr>
                    </a:gs>
                    <a:gs pos="100000">
                      <a:srgbClr val="CC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МУНИЦИПАЛЬНАЯ ПРОГРАММА </a:t>
            </a:r>
            <a:br>
              <a:rPr lang="ru-RU" sz="1800" b="1" dirty="0" smtClean="0">
                <a:ln w="11430"/>
                <a:gradFill flip="none" rotWithShape="1">
                  <a:gsLst>
                    <a:gs pos="0">
                      <a:srgbClr val="CC9900">
                        <a:shade val="30000"/>
                        <a:satMod val="115000"/>
                      </a:srgbClr>
                    </a:gs>
                    <a:gs pos="50000">
                      <a:srgbClr val="CC9900">
                        <a:shade val="67500"/>
                        <a:satMod val="115000"/>
                      </a:srgbClr>
                    </a:gs>
                    <a:gs pos="100000">
                      <a:srgbClr val="CC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800" b="1" dirty="0" smtClean="0">
                <a:ln w="11430"/>
                <a:gradFill flip="none" rotWithShape="1">
                  <a:gsLst>
                    <a:gs pos="0">
                      <a:srgbClr val="CC9900">
                        <a:shade val="30000"/>
                        <a:satMod val="115000"/>
                      </a:srgbClr>
                    </a:gs>
                    <a:gs pos="50000">
                      <a:srgbClr val="CC9900">
                        <a:shade val="67500"/>
                        <a:satMod val="115000"/>
                      </a:srgbClr>
                    </a:gs>
                    <a:gs pos="100000">
                      <a:srgbClr val="CC990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 РАЗВИТИЕ СЕЛЬСКОГО ХОЗЯЙСТВА В ИПАТОВСКОМ МУНИЦИПАЛЬНОМ РАЙОНЕ СК»</a:t>
            </a:r>
            <a:endParaRPr lang="ru-RU" sz="1800" b="1" dirty="0">
              <a:ln w="11430"/>
              <a:gradFill flip="none" rotWithShape="1">
                <a:gsLst>
                  <a:gs pos="0">
                    <a:srgbClr val="CC9900">
                      <a:shade val="30000"/>
                      <a:satMod val="115000"/>
                    </a:srgbClr>
                  </a:gs>
                  <a:gs pos="50000">
                    <a:srgbClr val="CC9900">
                      <a:shade val="67500"/>
                      <a:satMod val="115000"/>
                    </a:srgbClr>
                  </a:gs>
                  <a:gs pos="100000">
                    <a:srgbClr val="CC990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428628"/>
          </a:xfrm>
        </p:spPr>
        <p:txBody>
          <a:bodyPr>
            <a:normAutofit fontScale="25000" lnSpcReduction="20000"/>
          </a:bodyPr>
          <a:lstStyle/>
          <a:p>
            <a:r>
              <a:rPr lang="ru-RU" sz="1600" u="sng" dirty="0" smtClean="0"/>
              <a:t> </a:t>
            </a:r>
            <a:endParaRPr lang="ru-RU" sz="25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ru-RU" sz="4800" b="1" u="sng" dirty="0" smtClean="0">
                <a:solidFill>
                  <a:schemeClr val="accent6">
                    <a:lumMod val="50000"/>
                  </a:schemeClr>
                </a:solidFill>
              </a:rPr>
              <a:t>Цель программы</a:t>
            </a:r>
            <a:r>
              <a:rPr lang="ru-RU" sz="4800" b="1" dirty="0" smtClean="0">
                <a:solidFill>
                  <a:schemeClr val="accent6">
                    <a:lumMod val="50000"/>
                  </a:schemeClr>
                </a:solidFill>
              </a:rPr>
              <a:t> - обеспечение финансовой устойчивости сельхозтоваропроизводителей, устойчивое развитие сельских территорий Ипатовского района (организация соревнования и поощрение победителей).</a:t>
            </a:r>
            <a:endParaRPr lang="ru-RU" sz="4800" dirty="0" smtClean="0"/>
          </a:p>
          <a:p>
            <a:endParaRPr lang="ru-RU" sz="1600" u="sng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1500166" y="1428736"/>
          <a:ext cx="6096000" cy="11430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142844" y="2784018"/>
          <a:ext cx="8858313" cy="37970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4633581"/>
                <a:gridCol w="1090254"/>
                <a:gridCol w="1090254"/>
                <a:gridCol w="1090254"/>
                <a:gridCol w="953970"/>
              </a:tblGrid>
              <a:tr h="308925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kern="1200" dirty="0" smtClean="0"/>
                        <a:t>Наименование  показателя муниципальной программы</a:t>
                      </a:r>
                      <a:endParaRPr lang="ru-RU" sz="1400" b="0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Рентабельность сельскохозяйственных организаций 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(с учетом субсидий)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Среднемесячная номинальная заработная плата в сельском хозяйстве (по сельскохозяйственным организациям, не относящимся к субъектам малого предпринимательства)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12924,0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14215,1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15365,0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17198,5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продукции растениеводства в хозяйствах всех категорий района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028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зерновых и зернобобовых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500,5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510,0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512,0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515,0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343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подсолнечника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24,4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24,7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24,9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25,1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657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винограда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300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310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320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330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257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плодово-ягодной продукции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900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920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950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970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571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 smtClean="0">
                          <a:latin typeface="Times New Roman"/>
                          <a:ea typeface="Calibri"/>
                          <a:cs typeface="Times New Roman"/>
                        </a:rPr>
                        <a:t>овощей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27,0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28,1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28,5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29,2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886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картофеля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3,6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3,7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продукции животноводства в хозяйствах всех категорий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743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скота и птицы на убой ( в живом весе)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7,97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8,0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8,0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8,2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05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производство молока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56,0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56,5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57,4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58,0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Маточное поголовье овец и коз в сельскохозяйственных организациях, крестьянских (фермерских) хозяйствах, включая индивидуальных предпринимателей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12,5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13,0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13,5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14,0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Поголовье крупного рогатого скота мясных пород и помесного скота, полученного от скрещивания со специализированными мясными породами в сельскохозяйственных организациях, крестьянских (фермерских) хозяйствах, включая индивидуальных предпринимателей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7,1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7,15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7,2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7,25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  <a:tr h="19811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Количество сельскохозяйственных организаций Ипатовского района охваченных соревнованием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800" b="1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95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90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latin typeface="Times New Roman"/>
                          <a:ea typeface="Calibri"/>
                          <a:cs typeface="Times New Roman"/>
                        </a:rPr>
                        <a:t>100</a:t>
                      </a:r>
                      <a:endParaRPr lang="ru-RU" sz="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85720" y="2500306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6642556"/>
            <a:ext cx="735811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2060"/>
                </a:solidFill>
                <a:hlinkClick r:id="rId6"/>
              </a:rPr>
              <a:t>http://www.ipatovo.org/list.php?c=mun_program</a:t>
            </a:r>
            <a:endParaRPr lang="ru-RU" sz="800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i (17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1643042" cy="10953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 (1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2852"/>
            <a:ext cx="1285884" cy="96441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52400"/>
            <a:ext cx="8043890" cy="347642"/>
          </a:xfrm>
        </p:spPr>
        <p:txBody>
          <a:bodyPr anchor="ctr" anchorCtr="1"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Сколько средств планируется направить в 2014-2016 годах на поддержку сельского хозяйства?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214282" y="1357298"/>
          <a:ext cx="8186766" cy="35137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2928934"/>
            <a:ext cx="8929718" cy="25717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ru-RU" sz="1400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В составе расходов на сельское хозяйство наибольший объем средств запланирован на :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- оказание несвязанной поддержки сельскохозяйственным товаропроизводителям в области растениеводства (106913,00 тыс.руб.)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- возмещение части процентной ставки по долгосрочным, среднесрочным и краткосрочным кредитам, взятым малыми формами хозяйствования (2749,70 тыс.руб.)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92867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6600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6600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6600"/>
                </a:solidFill>
              </a:rPr>
              <a:t>« РАЗВИТИЕ КУЛЬТУРЫ В ИПАТОВСКОМ  МУНИЦИПАЛЬНОМ РАЙОНЕ СК»</a:t>
            </a:r>
            <a:endParaRPr lang="ru-RU" sz="1800" dirty="0">
              <a:solidFill>
                <a:srgbClr val="FF6600"/>
              </a:solidFill>
            </a:endParaRPr>
          </a:p>
        </p:txBody>
      </p:sp>
      <p:pic>
        <p:nvPicPr>
          <p:cNvPr id="4" name="Содержимое 3" descr="318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571604" cy="1211080"/>
          </a:xfrm>
        </p:spPr>
      </p:pic>
      <p:sp>
        <p:nvSpPr>
          <p:cNvPr id="6" name="Прямоугольник 5"/>
          <p:cNvSpPr/>
          <p:nvPr/>
        </p:nvSpPr>
        <p:spPr>
          <a:xfrm>
            <a:off x="142844" y="1142985"/>
            <a:ext cx="885831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/>
              <a:t>Цели программы </a:t>
            </a:r>
            <a:r>
              <a:rPr lang="ru-RU" sz="1400" dirty="0" smtClean="0"/>
              <a:t>- сохранение и развитие культуры ,создание единого культурного пространства на территории Ипатовского района, условий для  духовного возрождения народа, создание равных возможностей для доступа  населения Ипатовского района к отечественным и мировым  культурным ценностям.</a:t>
            </a:r>
          </a:p>
          <a:p>
            <a:endParaRPr lang="ru-RU" sz="1400" dirty="0" smtClean="0"/>
          </a:p>
          <a:p>
            <a:pPr>
              <a:buNone/>
            </a:pPr>
            <a:r>
              <a:rPr lang="ru-RU" sz="1400" dirty="0" smtClean="0"/>
              <a:t>        </a:t>
            </a:r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FF"/>
                </a:solidFill>
              </a:rPr>
              <a:t>2014 год – 9718,00 тыс.руб.   2015 год – 12575,90 тыс.руб.      2016год – 15044,50 тыс.руб.</a:t>
            </a:r>
            <a:endParaRPr lang="ru-RU" sz="1400" dirty="0">
              <a:solidFill>
                <a:srgbClr val="FF00FF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2571744"/>
          <a:ext cx="8643999" cy="3433713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3704571"/>
                <a:gridCol w="1111371"/>
                <a:gridCol w="1296599"/>
                <a:gridCol w="1296599"/>
                <a:gridCol w="1234859"/>
              </a:tblGrid>
              <a:tr h="6057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rgbClr val="333399"/>
                          </a:solidFill>
                        </a:rPr>
                        <a:t>Наименование</a:t>
                      </a:r>
                      <a:r>
                        <a:rPr lang="ru-RU" sz="1400" baseline="0" dirty="0" smtClean="0">
                          <a:solidFill>
                            <a:srgbClr val="333399"/>
                          </a:solidFill>
                        </a:rPr>
                        <a:t> показателей результатов программы</a:t>
                      </a:r>
                      <a:endParaRPr lang="ru-RU" sz="1400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2013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2014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2015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33399"/>
                          </a:solidFill>
                        </a:rPr>
                        <a:t>2016 год</a:t>
                      </a:r>
                      <a:endParaRPr lang="ru-RU" dirty="0">
                        <a:solidFill>
                          <a:srgbClr val="333399"/>
                        </a:solidFill>
                      </a:endParaRPr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514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Количество экземпляров библиотечного фонда муниципальных библиотек Ипатовского района на 1000 человек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населения, тыс.экземпляров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8,2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8,3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культурно-досуговых мероприятий, проводимых на базе культурно– досуговых учреждений Ипатовского района Ставропольского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края,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7100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7105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7110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7115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142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посетителей культурно-досуговых мероприятий, проводимых учреждениями культуры Ипатовского района на платной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основе,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45 175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45 185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45 195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45 200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платных культурно-досуговых мероприятий, проводимых на базе культурно-досуговых учреждений Ипатовского района Ставропольского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края,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2211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2216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2221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2226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Число клубных формирований в муниципальных учреждениях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культурно-досугового типа </a:t>
                      </a: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Ипатовского района Ставропольского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края,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291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292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295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298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  <a:tr h="42761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Объём </a:t>
                      </a:r>
                      <a:r>
                        <a:rPr lang="ru-RU" sz="1050" b="1" dirty="0" smtClean="0">
                          <a:solidFill>
                            <a:srgbClr val="333399"/>
                          </a:solidFill>
                          <a:latin typeface="Times New Roman"/>
                        </a:rPr>
                        <a:t>книговыдач, ед.</a:t>
                      </a:r>
                      <a:endParaRPr lang="ru-RU" sz="1050" b="1" dirty="0">
                        <a:solidFill>
                          <a:srgbClr val="333399"/>
                        </a:solidFill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662,5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662,6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</a:rPr>
                        <a:t>662,7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333399"/>
                          </a:solidFill>
                          <a:latin typeface="Times New Roman"/>
                          <a:ea typeface="Times New Roman"/>
                        </a:rPr>
                        <a:t>662,8</a:t>
                      </a:r>
                    </a:p>
                  </a:txBody>
                  <a:tcPr marL="68580" marR="68580" marT="0" marB="0" anchor="ctr">
                    <a:cell3D prstMaterial="dkEdge">
                      <a:bevel prst="artDeco"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57158" y="2285992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6072206"/>
            <a:ext cx="82868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47650" y="1396999"/>
          <a:ext cx="8591550" cy="4822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76350" y="504825"/>
            <a:ext cx="729615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ФОРМИРОВАНИЯ ПРОЕКТА БЮДЖЕТА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2581275" y="2390775"/>
            <a:ext cx="971550" cy="476250"/>
          </a:xfrm>
          <a:prstGeom prst="rightArrow">
            <a:avLst/>
          </a:prstGeom>
          <a:gradFill>
            <a:gsLst>
              <a:gs pos="0">
                <a:srgbClr val="CCECFF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4200000" scaled="0"/>
          </a:gradFill>
          <a:ln>
            <a:noFill/>
          </a:ln>
          <a:scene3d>
            <a:camera prst="obliqueTopLeft"/>
            <a:lightRig rig="morning" dir="t"/>
          </a:scene3d>
          <a:sp3d contourW="12700" prstMaterial="plastic">
            <a:bevelT/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" name="Стрелка вправо 4"/>
          <p:cNvSpPr/>
          <p:nvPr/>
        </p:nvSpPr>
        <p:spPr>
          <a:xfrm>
            <a:off x="5505450" y="2333625"/>
            <a:ext cx="971550" cy="476250"/>
          </a:xfrm>
          <a:prstGeom prst="rightArrow">
            <a:avLst/>
          </a:prstGeom>
          <a:gradFill>
            <a:gsLst>
              <a:gs pos="0">
                <a:srgbClr val="CCECFF"/>
              </a:gs>
              <a:gs pos="50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4200000" scaled="0"/>
          </a:gradFill>
          <a:ln>
            <a:noFill/>
          </a:ln>
          <a:scene3d>
            <a:camera prst="obliqueTopLeft"/>
            <a:lightRig rig="morning" dir="t"/>
          </a:scene3d>
          <a:sp3d contourW="12700" prstMaterial="plastic">
            <a:bevelT/>
            <a:contourClr>
              <a:srgbClr val="92D05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380092004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905000" cy="1143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071546"/>
          </a:xfrm>
        </p:spPr>
        <p:txBody>
          <a:bodyPr>
            <a:normAutofit/>
          </a:bodyPr>
          <a:lstStyle/>
          <a:p>
            <a:pPr algn="ctr"/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   </a:t>
            </a: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  <a:t>МУНИЦИПАЛЬНАЯ ПРОГРАММА </a:t>
            </a:r>
            <a:b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</a:br>
            <a:r>
              <a:rPr lang="ru-RU" sz="1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9900"/>
                </a:solidFill>
              </a:rPr>
              <a:t>«МЕЖНАЦИОНАЛЬНЫЕ ОТНОШЕНИЯ И ПОДДЕРЖКА КАЗАЧЕСТВА В ИПАТОВСКОМ МУНИЦИПАЛЬНОМ РАЙОНЕ СК»</a:t>
            </a:r>
            <a:endParaRPr lang="ru-RU" sz="1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99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9200"/>
            <a:ext cx="8786874" cy="493776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1400" b="1" u="sng" dirty="0" smtClean="0"/>
              <a:t>Цели программы </a:t>
            </a:r>
            <a:r>
              <a:rPr lang="ru-RU" sz="1400" dirty="0" smtClean="0"/>
              <a:t>- создание благоприятных условий для развития этноконфессиональных отношений; возрождение  и  развитие  духовно-культурных  основ  казачества,   семейных казачьих    традиций,    казачьего    образования,  военно-патриотического   воспитания  казачьей молодежи на территории Ипатовского района.</a:t>
            </a:r>
          </a:p>
          <a:p>
            <a:pPr>
              <a:buNone/>
            </a:pPr>
            <a:r>
              <a:rPr lang="ru-RU" sz="1400" dirty="0" smtClean="0"/>
              <a:t>        </a:t>
            </a:r>
            <a:r>
              <a:rPr lang="ru-RU" sz="1800" dirty="0" smtClean="0">
                <a:effectLst>
                  <a:glow rad="139700">
                    <a:schemeClr val="accent1">
                      <a:satMod val="175000"/>
                      <a:alpha val="40000"/>
                    </a:schemeClr>
                  </a:glow>
                </a:effectLst>
              </a:rPr>
              <a:t>2014 год – 97,00 тыс.руб.   2015 год – 97,00 тыс.руб.      2016год – 97,00 тыс.руб</a:t>
            </a:r>
            <a:r>
              <a:rPr lang="ru-RU" sz="1800" dirty="0" smtClean="0"/>
              <a:t>.</a:t>
            </a:r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857496"/>
          <a:ext cx="8643999" cy="368046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{8A107856-5554-42FB-B03E-39F5DBC370BA}</a:tableStyleId>
              </a:tblPr>
              <a:tblGrid>
                <a:gridCol w="4714908"/>
                <a:gridCol w="1000132"/>
                <a:gridCol w="928694"/>
                <a:gridCol w="1000132"/>
                <a:gridCol w="1000133"/>
              </a:tblGrid>
              <a:tr h="6213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Наименование</a:t>
                      </a:r>
                      <a:r>
                        <a:rPr lang="ru-RU" sz="1400" baseline="0" dirty="0" smtClean="0"/>
                        <a:t> показателей результатов программы</a:t>
                      </a:r>
                      <a:endParaRPr lang="ru-RU" sz="1400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2013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 год</a:t>
                      </a:r>
                      <a:endParaRPr lang="ru-RU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441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районных мероприятий, проведённых в сфере развития этноконфессиональных </a:t>
                      </a:r>
                      <a:r>
                        <a:rPr lang="ru-RU" sz="1050" b="1" dirty="0" smtClean="0"/>
                        <a:t>отношений, ед.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22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7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граждан, принявших участие в районных мероприятиях, проведённых в сфере развития этноконфессиональных </a:t>
                      </a:r>
                      <a:r>
                        <a:rPr lang="ru-RU" sz="1050" b="1" dirty="0" smtClean="0"/>
                        <a:t>отношений, тыс.чел.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13,5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13,6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13870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конфликтов на межнациональной почве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7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казачьих  </a:t>
                      </a:r>
                      <a:r>
                        <a:rPr lang="ru-RU" sz="1050" b="1" dirty="0" smtClean="0"/>
                        <a:t>военно-патриотических </a:t>
                      </a:r>
                      <a:r>
                        <a:rPr lang="ru-RU" sz="1050" b="1" dirty="0"/>
                        <a:t>клубов и секций в Ипатовском </a:t>
                      </a:r>
                      <a:r>
                        <a:rPr lang="ru-RU" sz="1050" b="1" dirty="0" smtClean="0"/>
                        <a:t>районе СК,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7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8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740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</a:t>
                      </a:r>
                      <a:r>
                        <a:rPr lang="ru-RU" sz="1050" b="1" dirty="0" smtClean="0"/>
                        <a:t>жителей </a:t>
                      </a:r>
                      <a:r>
                        <a:rPr lang="ru-RU" sz="1050" b="1" dirty="0"/>
                        <a:t>Ипатовского района </a:t>
                      </a:r>
                      <a:r>
                        <a:rPr lang="ru-RU" sz="1050" b="1" dirty="0" smtClean="0"/>
                        <a:t>СК, </a:t>
                      </a:r>
                      <a:r>
                        <a:rPr lang="ru-RU" sz="1050" b="1" dirty="0"/>
                        <a:t>занимающихся в казачьих военно-патриотических клубах и </a:t>
                      </a:r>
                      <a:r>
                        <a:rPr lang="ru-RU" sz="1050" b="1" dirty="0" smtClean="0"/>
                        <a:t>секциях, человек.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110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130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150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200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31347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казачьих  </a:t>
                      </a:r>
                      <a:r>
                        <a:rPr lang="ru-RU" sz="1050" b="1" dirty="0" smtClean="0"/>
                        <a:t>творческих </a:t>
                      </a:r>
                      <a:r>
                        <a:rPr lang="ru-RU" sz="1050" b="1" dirty="0"/>
                        <a:t>коллективов в Ипатовском районе </a:t>
                      </a:r>
                      <a:r>
                        <a:rPr lang="ru-RU" sz="1050" b="1" dirty="0" smtClean="0"/>
                        <a:t>СК, </a:t>
                      </a:r>
                      <a:r>
                        <a:rPr lang="ru-RU" sz="1050" b="1" dirty="0"/>
                        <a:t>участвующих в районных, региональных, межрегиональных, общероссийских </a:t>
                      </a:r>
                      <a:r>
                        <a:rPr lang="ru-RU" sz="1050" b="1" dirty="0" smtClean="0"/>
                        <a:t> мероприятиях,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3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5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700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районных фестивалей и конкурсов казачьей культуры, проведенных в Ипатовском районе  </a:t>
                      </a:r>
                      <a:r>
                        <a:rPr lang="ru-RU" sz="1050" b="1" dirty="0" smtClean="0"/>
                        <a:t>СК,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2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3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5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23672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районных казачьих  </a:t>
                      </a:r>
                      <a:r>
                        <a:rPr lang="ru-RU" sz="1050" b="1" dirty="0" smtClean="0"/>
                        <a:t>мероприятий </a:t>
                      </a:r>
                      <a:r>
                        <a:rPr lang="ru-RU" sz="1050" b="1" dirty="0"/>
                        <a:t>военно-патриотической направленности,  проведенных в Ипатовском районе </a:t>
                      </a:r>
                      <a:r>
                        <a:rPr lang="ru-RU" sz="1050" b="1" dirty="0" smtClean="0"/>
                        <a:t>СК, ед.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8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  <a:tr h="41513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Количество участников   краевых молодежных казачьих мероприятий военно-патриотической направленности,  проводимых с детьми и </a:t>
                      </a:r>
                      <a:r>
                        <a:rPr lang="ru-RU" sz="1050" b="1" dirty="0" smtClean="0"/>
                        <a:t>молодежью, человек</a:t>
                      </a:r>
                      <a:endParaRPr lang="ru-RU" sz="1050" b="1" dirty="0"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40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50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60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50" b="1" dirty="0"/>
                        <a:t>70</a:t>
                      </a:r>
                      <a:endParaRPr lang="ru-RU" sz="1050" b="1" dirty="0"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solidFill>
                      <a:srgbClr val="006666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85720" y="2500306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6519446"/>
            <a:ext cx="86439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0"/>
            <a:ext cx="7500958" cy="10620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«РАЗВИТИЕ ЭКОНОМИКИ, МАЛОГО И СРЕДНЕГО БИЗНЕСА, ПОТРЕБИТЕЛЬСКОГО РЫНКА И УЛУЧШЕНИЕ ИНВЕСТИЦИОННОГО КЛИМАТА В ИПАТОВСКОМ МУНИЦИПАЛЬНОМ РАЙОНЕ СК»</a:t>
            </a:r>
            <a:endParaRPr lang="ru-RU" sz="1800" dirty="0">
              <a:solidFill>
                <a:srgbClr val="0070C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3357562"/>
          <a:ext cx="8715437" cy="329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82063"/>
                <a:gridCol w="1437452"/>
                <a:gridCol w="1588763"/>
                <a:gridCol w="140715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ПОДПРОГРАММЫ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557854">
                <a:tc>
                  <a:txBody>
                    <a:bodyPr/>
                    <a:lstStyle/>
                    <a:p>
                      <a:pPr algn="l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Формирование благоприятного инвестиционного климата и положительного  имиджа Ипатовского муниципального района СК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-</a:t>
                      </a:r>
                      <a:endParaRPr lang="ru-RU" sz="1200" dirty="0"/>
                    </a:p>
                  </a:txBody>
                  <a:tcPr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малого и среднего предпринимательства на территории Ипатовского муниципального района СК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450,0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53214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потребительского рынка в Ипатовском муниципальном районе СК</a:t>
                      </a:r>
                    </a:p>
                    <a:p>
                      <a:pPr marL="0" algn="l" rtl="0" eaLnBrk="1" latinLnBrk="0" hangingPunct="1"/>
                      <a:endParaRPr kumimoji="0" lang="ru-RU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50,00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административных барьеров, оптимизация и повышение качества предоставления государственных и муниципальных услуг в Ипатовском муниципальном районе СК, в том числе на базе многофункционального центра предоставления государственных и муниципальных услуг в  Ипатовском муниципальном районе СК</a:t>
                      </a:r>
                    </a:p>
                  </a:txBody>
                  <a:tcPr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17 004,39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12 795,2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12 795,2</a:t>
                      </a:r>
                    </a:p>
                  </a:txBody>
                  <a:tcPr marL="9525" marR="9525" marT="9525" marB="0" anchor="ctr">
                    <a:cell3D prstMaterial="dkEdge">
                      <a:bevel prst="artDeco"/>
                      <a:lightRig rig="flood" dir="t"/>
                    </a:cell3D>
                    <a:gradFill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00034" y="1214422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400" b="1" u="sng" dirty="0" smtClean="0"/>
              <a:t>Цель программы </a:t>
            </a:r>
            <a:r>
              <a:rPr lang="ru-RU" sz="1400" dirty="0" smtClean="0"/>
              <a:t>-</a:t>
            </a:r>
            <a:r>
              <a:rPr lang="ru-RU" sz="1400" dirty="0" smtClean="0">
                <a:ea typeface="Times New Roman"/>
              </a:rPr>
              <a:t> обеспечение устойчивого  социально-экономического развития Ипатовского муниципального района; </a:t>
            </a:r>
            <a:r>
              <a:rPr lang="ru-RU" sz="1400" spc="-20" dirty="0" smtClean="0">
                <a:ea typeface="Times New Roman"/>
              </a:rPr>
              <a:t>формирование благоприятного инвестиционного климата и положительного имиджа района; </a:t>
            </a:r>
            <a:r>
              <a:rPr lang="ru-RU" sz="1400" dirty="0" smtClean="0">
                <a:ea typeface="Times New Roman"/>
              </a:rPr>
              <a:t>создание благоприятных условий для развития малого и среднего предпринимательства; развитие сферы потребительского рынка и повышение доступности товаров и услуг для населения района;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2357430"/>
            <a:ext cx="1643074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2014 год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17504,39 тыс.руб</a:t>
            </a:r>
            <a:r>
              <a:rPr lang="ru-RU" sz="1200" b="1" dirty="0" smtClean="0"/>
              <a:t>.</a:t>
            </a:r>
            <a:endParaRPr lang="ru-RU" sz="12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2357430"/>
            <a:ext cx="1643074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2015 год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13295,20 тыс.руб.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429388" y="2357430"/>
            <a:ext cx="1643074" cy="71438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2016 год</a:t>
            </a:r>
          </a:p>
          <a:p>
            <a:pPr algn="ctr"/>
            <a:r>
              <a:rPr lang="ru-RU" sz="1400" b="1" dirty="0" smtClean="0">
                <a:solidFill>
                  <a:srgbClr val="002060"/>
                </a:solidFill>
              </a:rPr>
              <a:t>13295,20 тыс.руб</a:t>
            </a:r>
            <a:r>
              <a:rPr lang="ru-RU" sz="1200" dirty="0" smtClean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0" name="Рисунок 9" descr="iCAFHC0S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0"/>
            <a:ext cx="1428750" cy="116205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5720" y="6642556"/>
            <a:ext cx="86439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http://www.ipatovo.org/list.php?c=mun_program</a:t>
            </a:r>
            <a:endParaRPr lang="ru-RU" sz="8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15338" y="2857496"/>
            <a:ext cx="785818" cy="538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                  </a:t>
            </a:r>
            <a:r>
              <a:rPr lang="ru-RU" sz="1100" dirty="0" smtClean="0"/>
              <a:t>(тыс.руб.)    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715435" cy="50210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00660"/>
                <a:gridCol w="1000132"/>
                <a:gridCol w="1000132"/>
                <a:gridCol w="928694"/>
                <a:gridCol w="7858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2013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2014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2015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2016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год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85752">
                <a:tc gridSpan="5">
                  <a:txBody>
                    <a:bodyPr/>
                    <a:lstStyle/>
                    <a:p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Муниципальная программа «Развитие экономики, малого и среднего бизнеса, потребительского рынка и улучшение инвестиционного климата в Ипатовском муниципальном районе Ставропольского края»</a:t>
                      </a:r>
                      <a:endParaRPr kumimoji="0" lang="ru-RU" sz="11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Courier New"/>
                        </a:rPr>
                        <a:t> Количество субъектов малого и среднего предпринимательства в Ипатовском районе, всего </a:t>
                      </a:r>
                      <a:r>
                        <a:rPr lang="ru-RU" sz="1000" dirty="0" smtClean="0">
                          <a:latin typeface="Times New Roman"/>
                          <a:ea typeface="Courier New"/>
                        </a:rPr>
                        <a:t>,единиц.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1880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1915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1970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225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>
                          <a:tab pos="2722245" algn="l"/>
                        </a:tabLs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Arial"/>
                        </a:rPr>
                        <a:t>Число субъектов малого и  среднего предпринимательства в расчете на 10 тыс. человек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  <a:cs typeface="Arial"/>
                        </a:rPr>
                        <a:t>населения, единиц.</a:t>
                      </a:r>
                      <a:endParaRPr lang="ru-RU" sz="10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334,0 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340,0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345,0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350,0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Доля налоговых поступлений от деятельности субъектов малого и среднего предпринимательства в общем объеме налоговых поступлений в консолидированный бюджет Ипатовского муниципального района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СК,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23,5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24,0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24,5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25,0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оборота розничной торговли к предыдущему году в действующих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ценах,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оборота общественного питания к предыдущему году в действующих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ценах,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объема бытовых услуг к предыдущему году в действующих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ценах,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6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86486">
                <a:tc gridSpan="5"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«Формирование благоприятного инвестиционного климата и положительного имиджа Ипатовского муниципального района Ставропольского края»</a:t>
                      </a: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97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Индекс физического объема инвестиций в основной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капитал,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111,5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112,5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Объем инвестиций в основной капитал в экономике Ипатовского района на душу населения  Ипатовского района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, рублей.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32,0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45,0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50,0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</a:rPr>
                        <a:t>Темп роста объема отгруженных товаров  собственного производства, выполненных работ и </a:t>
                      </a:r>
                      <a:r>
                        <a:rPr lang="ru-RU" sz="1000" dirty="0" smtClean="0">
                          <a:latin typeface="Times New Roman"/>
                          <a:ea typeface="Times New Roman"/>
                        </a:rPr>
                        <a:t>услуг, %.</a:t>
                      </a:r>
                      <a:endParaRPr lang="ru-RU" sz="1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100,0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102,0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000" kern="1200" dirty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105,0</a:t>
                      </a: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0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107,0</a:t>
                      </a:r>
                      <a:endParaRPr kumimoji="0" lang="ru-RU" sz="1000" kern="1200" dirty="0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+mn-cs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748749" cy="5740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48354"/>
                <a:gridCol w="714380"/>
                <a:gridCol w="714380"/>
                <a:gridCol w="785818"/>
                <a:gridCol w="7858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2013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2014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2015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2016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2692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"Развитие малого и среднего предпринимательства на территории Ипатовского муниципального района СК"</a:t>
                      </a:r>
                      <a:endParaRPr lang="ru-RU" sz="1100" b="1" dirty="0"/>
                    </a:p>
                  </a:txBody>
                  <a:tcPr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66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ourier New"/>
                        </a:rPr>
                        <a:t> Количество субъектов малого и среднего предпринимательства в Ипатовском районе, всего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1880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1915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1970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2025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68612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ourier New"/>
                        </a:rPr>
                        <a:t> в т.ч. количество предприятий малого и среднего предпринимательства в Ипатовском районе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160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165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170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175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78126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 т.ч.количество индивидуальных предпринимателей в Ипатовском районе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1720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1750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1800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1850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just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среднесписочной численности работников (без внешних совместителей) малых и средних предприятий в среднесписочной численности работников (без внешних совместителей) всех предприятий и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организаций,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27,5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28,0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28,5</a:t>
                      </a: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338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  <a:tabLst>
                          <a:tab pos="2722245" algn="l"/>
                        </a:tabLst>
                      </a:pPr>
                      <a:r>
                        <a:rPr lang="ru-RU" sz="1200" dirty="0">
                          <a:latin typeface="Times New Roman"/>
                          <a:ea typeface="Times New Roman"/>
                          <a:cs typeface="Arial"/>
                        </a:rPr>
                        <a:t>Число субъектов малого и  среднего предпринимательства в расчете на 10 тыс. человек населения</a:t>
                      </a:r>
                      <a:endParaRPr lang="ru-RU" sz="12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334,0 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340,0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345,0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350,0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налоговых поступлений от деятельности субъектов малого и среднего предпринимательства в общем объеме налоговых поступлений в консолидированный бюджет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23,5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24,0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24,5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25,0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02688">
                <a:tc grid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«Развитие потребительского рынка в Ипатовском муниципальном районе Ставропольского края»</a:t>
                      </a:r>
                      <a:endParaRPr lang="ru-RU" sz="11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2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Темп роста оборота розничной торговли к предыдущему году в сопоставимых ценах,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11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12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926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Темп роста оборота общественного питания к предыдущему году в сопоставимых ценах,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5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3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Оборот розничной торговли</a:t>
                      </a:r>
                      <a:r>
                        <a:rPr lang="ru-RU" sz="1200" dirty="0" smtClean="0">
                          <a:solidFill>
                            <a:srgbClr val="FF00FF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в сопоставимых ценах на 1 жителя района,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7,7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8,4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8,8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Темп роста объема бытовых услуг к предыдущему году в сопоставимых ценах,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6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9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Обеспеченность бытовыми услугами на 1 жителя района (в сопоставимых ценах),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2,6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2,8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3,5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Охват торговым обслуживанием населенных пунктов, не имеющих стационарной торговой сети,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905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 flip="none" rotWithShape="1"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642918"/>
          <a:ext cx="8772925" cy="43148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869344"/>
                <a:gridCol w="831220"/>
                <a:gridCol w="785818"/>
                <a:gridCol w="78581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kumimoji="0" lang="ru-RU" sz="1400" b="1" kern="1200" dirty="0" smtClean="0">
                          <a:solidFill>
                            <a:srgbClr val="002060"/>
                          </a:solidFill>
                          <a:latin typeface="+mn-lt"/>
                          <a:ea typeface="+mn-ea"/>
                          <a:cs typeface="+mn-cs"/>
                        </a:rPr>
                        <a:t>Наименование  показателя муниципальной программы</a:t>
                      </a:r>
                      <a:endParaRPr lang="ru-RU" sz="1400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2013г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2014г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2015г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</a:rPr>
                        <a:t>2016г</a:t>
                      </a:r>
                      <a:endParaRPr lang="ru-RU" b="1" dirty="0">
                        <a:solidFill>
                          <a:srgbClr val="002060"/>
                        </a:solidFill>
                      </a:endParaRPr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2692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ru-RU" sz="11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«Снижение административных барьеров, оптимизация и повышение качества предоставления государственных и муниципальных услуг в Ипатовском муниципальном районе СК, в том числе на базе многофункционального центра предоставления государственных и муниципальных услуг  в Ипатовском муниципальном районе СК»</a:t>
                      </a:r>
                      <a:endParaRPr lang="ru-RU" sz="1100" b="1" dirty="0"/>
                    </a:p>
                  </a:txBody>
                  <a:tcPr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766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Время ожидания в очереди населения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и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организаций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при обращении за предоставлением государственных и муниципальных услуг в органы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минут.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7858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государственных и муниципальных услуг, предоставляемых органами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 которым регулярно проводится мониторинг их качества и доступности, от общего числа предоставляемых государственных и муниципальных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услуг,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40,0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80,0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100,0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1781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Среднее количество обращений заявителей в органы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 для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получения одной государственной или муниципальной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услуги, единиц.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3712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Среднее количество обращений заявителей в органы местного самоуправления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для получения одной государственной или муниципальной услуги, связанной со сферой предпринимательской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деятельности, единиц.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  <a:tr h="27338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населения Ипатовского муниципального района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СК, 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имеющего доступ к получению государственных и муниципальных услуг по принципу «одного окна» по месту пребывания, в том числе в многофункциональном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центре, %.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b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-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60,0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70,0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90,0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gradFill>
                      <a:gsLst>
                        <a:gs pos="0">
                          <a:srgbClr val="FFEFD1"/>
                        </a:gs>
                        <a:gs pos="64999">
                          <a:srgbClr val="F0EBD5"/>
                        </a:gs>
                        <a:gs pos="100000">
                          <a:srgbClr val="D1C39F"/>
                        </a:gs>
                      </a:gsLst>
                      <a:lin ang="5400000" scaled="0"/>
                    </a:gra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152400"/>
            <a:ext cx="7572396" cy="847708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МУНИЦИПАЛЬНАЯ ПРОГРАММА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00FF"/>
                </a:solidFill>
              </a:rPr>
              <a:t> « УПРАВЛЕНИЕ ИМУЩЕСТВОМ ИПАТОВСКОГО МУНИЦИПАЛЬНОГО РАЙОНА СК»</a:t>
            </a:r>
            <a:endParaRPr lang="ru-RU" sz="1800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4911741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 </a:t>
            </a:r>
            <a:r>
              <a:rPr lang="ru-RU" sz="1400" dirty="0" smtClean="0"/>
              <a:t> - развитие и совершенствование имущественных и земельных отношений для обеспечения решения задач социально-экономического развития Ипатовского муниципального района Ставропольского края.</a:t>
            </a:r>
          </a:p>
          <a:p>
            <a:endParaRPr lang="ru-RU" sz="1400" b="1" u="sng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214414" y="2285992"/>
            <a:ext cx="1357322" cy="714380"/>
          </a:xfrm>
          <a:prstGeom prst="flowChartProcess">
            <a:avLst/>
          </a:prstGeom>
          <a:solidFill>
            <a:srgbClr val="6699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2014 год</a:t>
            </a:r>
          </a:p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6704,10 тыс.рублей</a:t>
            </a:r>
            <a:endParaRPr lang="ru-RU" sz="1400" b="1" dirty="0">
              <a:solidFill>
                <a:srgbClr val="FF00FF"/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714744" y="2285992"/>
            <a:ext cx="1357322" cy="714380"/>
          </a:xfrm>
          <a:prstGeom prst="flowChartProcess">
            <a:avLst/>
          </a:prstGeom>
          <a:solidFill>
            <a:srgbClr val="6699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2015 год</a:t>
            </a:r>
          </a:p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6722,90 тыс.рублей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357950" y="2285992"/>
            <a:ext cx="1357322" cy="714380"/>
          </a:xfrm>
          <a:prstGeom prst="flowChartProcess">
            <a:avLst/>
          </a:prstGeom>
          <a:solidFill>
            <a:srgbClr val="6699FF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2016 год</a:t>
            </a:r>
          </a:p>
          <a:p>
            <a:pPr algn="ctr"/>
            <a:r>
              <a:rPr lang="ru-RU" sz="1400" b="1" dirty="0" smtClean="0">
                <a:solidFill>
                  <a:srgbClr val="FF00FF"/>
                </a:solidFill>
              </a:rPr>
              <a:t>6739,10 тыс.рублей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3571876"/>
          <a:ext cx="8358248" cy="247396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143404"/>
                <a:gridCol w="1428760"/>
                <a:gridCol w="1571636"/>
                <a:gridCol w="121444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НАИМЕНОВАНИЕ ПОДПРОГРАММЫ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муниципальной собственностью Ипатовского муниципального района Ставропольского края в области имущественных и земельных отношений</a:t>
                      </a:r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1 760,30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1 760,30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1 760,30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реализации программы «Управление имуществом  Ипатовского муниципального района Ставропольского края» и общепрограммные мероприятия» муниципальной программы</a:t>
                      </a:r>
                    </a:p>
                    <a:p>
                      <a:endParaRPr lang="ru-RU" sz="1400" dirty="0"/>
                    </a:p>
                  </a:txBody>
                  <a:tcPr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4 943,80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4 962,6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4 978,8</a:t>
                      </a:r>
                    </a:p>
                  </a:txBody>
                  <a:tcPr marL="9525" marR="9525" marT="9525" marB="0" anchor="ctr">
                    <a:gradFill flip="none" rotWithShape="1">
                      <a:gsLst>
                        <a:gs pos="0">
                          <a:srgbClr val="5E9EFF"/>
                        </a:gs>
                        <a:gs pos="39999">
                          <a:srgbClr val="85C2FF"/>
                        </a:gs>
                        <a:gs pos="70000">
                          <a:srgbClr val="C4D6EB"/>
                        </a:gs>
                        <a:gs pos="100000">
                          <a:srgbClr val="FFEBFA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428596" y="6143644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2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  <p:pic>
        <p:nvPicPr>
          <p:cNvPr id="9" name="Рисунок 8" descr="i (15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0"/>
            <a:ext cx="1571636" cy="11787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001024" y="3214686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тыс.руб.</a:t>
            </a: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476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</a:rPr>
              <a:t>ОСНОВНЫЕ ПОКАЗАТЕЛИ КОНЕЧНЫХ РЕЗУЛЬТАТОВ ПРОГРАММЫ</a:t>
            </a:r>
            <a:endParaRPr lang="ru-RU" sz="1800" dirty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71480"/>
          <a:ext cx="9144000" cy="5845515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015832"/>
                <a:gridCol w="751979"/>
                <a:gridCol w="902374"/>
                <a:gridCol w="751979"/>
                <a:gridCol w="721836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НАИМЕНОВАНИЕ ПОКАЗАТЕЛЯ МУНИЦИПАЛЬНОЙ ПРОГРАММЫ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2013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2014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2015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+mn-lt"/>
                        </a:rPr>
                        <a:t>2016</a:t>
                      </a:r>
                      <a:endParaRPr lang="ru-RU" sz="12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85752">
                <a:tc gridSpan="5"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+mn-lt"/>
                        </a:rPr>
                        <a:t>Муниципальная программа «Управление имуществом в Ипатовском муниципальном районе СК»</a:t>
                      </a:r>
                      <a:endParaRPr lang="ru-RU" sz="11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515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+mn-lt"/>
                          <a:ea typeface="Calibri"/>
                        </a:rPr>
                        <a:t>доля земельных участков , на которые зарегистрировано право муниципальной </a:t>
                      </a:r>
                      <a:r>
                        <a:rPr lang="ru-RU" sz="1100" dirty="0" smtClean="0">
                          <a:latin typeface="+mn-lt"/>
                          <a:ea typeface="Calibri"/>
                        </a:rPr>
                        <a:t>собственности, </a:t>
                      </a:r>
                      <a:r>
                        <a:rPr lang="ru-RU" sz="1100" dirty="0">
                          <a:latin typeface="+mn-lt"/>
                          <a:ea typeface="Calibri"/>
                        </a:rPr>
                        <a:t>в общем количестве земельных участков, подлежащих регистрации в муниципальную </a:t>
                      </a:r>
                      <a:r>
                        <a:rPr lang="ru-RU" sz="1100" dirty="0" smtClean="0">
                          <a:latin typeface="+mn-lt"/>
                          <a:ea typeface="Calibri"/>
                        </a:rPr>
                        <a:t>собственность,%</a:t>
                      </a:r>
                      <a:endParaRPr lang="ru-RU" sz="11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38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доля объектов недвижимости имущества, на которые зарегистрировано право муниципальной собственности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, 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в общем количестве объектов недвижимости имущества, подлежащих регистрации в муниципальную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собственность, %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65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75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838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доля приватизированных объектов недвижимого имущества, находящихся в муниципальной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собственности, 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в общем количестве объектов недвижимого имущества, подлежащих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приватизации,%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297487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«Управление муниципальной собственностью  ИМР СК в области имущественных и земельных отношений»</a:t>
                      </a:r>
                    </a:p>
                    <a:p>
                      <a:endParaRPr lang="ru-RU" sz="1000" dirty="0">
                        <a:latin typeface="+mn-lt"/>
                      </a:endParaRPr>
                    </a:p>
                  </a:txBody>
                  <a:tcPr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Доходы, получаемые в виде арендной платы за земельные участки,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госсобственность </a:t>
                      </a:r>
                      <a:r>
                        <a:rPr lang="ru-RU" sz="1200" dirty="0">
                          <a:latin typeface="+mn-lt"/>
                          <a:ea typeface="Calibri"/>
                        </a:rPr>
                        <a:t>на которые не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разграничена,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16737,43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20719,14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20719,14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20719,14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Доходы, получаемые в виде арендной платы, а также средства от продажи права на заключение договоров аренды за земли, находящиеся в собственности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ИМР СК, тыс.руб..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95,61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108,58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108,58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108,58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 от перечисления части прибыли, остающейся после уплаты налогов и иных обязательных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платежей МУП,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15,00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Прочие поступления от использования имущества, находящегося в собственности Ипатовского муниципального района Ставропольского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края,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865,76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865,76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865,76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Доходы от продажи земельных </a:t>
                      </a:r>
                      <a:r>
                        <a:rPr lang="ru-RU" sz="1200" dirty="0" smtClean="0">
                          <a:latin typeface="+mn-lt"/>
                          <a:ea typeface="Calibri"/>
                        </a:rPr>
                        <a:t>участков, тыс.руб.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200,00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+mn-lt"/>
                          <a:ea typeface="Calibri"/>
                        </a:rPr>
                        <a:t>500,00</a:t>
                      </a: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551376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Подпрограмма «Обеспечение реализации программы «Управление имуществом  Ипатовского муниципального района СК» и общепрограммные мероприятия» муниципальной программы»</a:t>
                      </a:r>
                    </a:p>
                    <a:p>
                      <a:pPr marL="0" indent="0" algn="l">
                        <a:spcAft>
                          <a:spcPts val="0"/>
                        </a:spcAft>
                      </a:pPr>
                      <a:endParaRPr lang="ru-RU" sz="10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</a:tr>
              <a:tr h="394612">
                <a:tc>
                  <a:txBody>
                    <a:bodyPr/>
                    <a:lstStyle/>
                    <a:p>
                      <a:pPr marL="0" indent="0" algn="l">
                        <a:spcAft>
                          <a:spcPts val="0"/>
                        </a:spcAft>
                      </a:pPr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Соответствие объема расходов отдела имущественных и земельных отношений объему бюджетных ассигнований, необходимых для выполнения возложенных на отдел полномочий, %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+mn-lt"/>
                          <a:ea typeface="Calibri"/>
                        </a:rPr>
                        <a:t>100</a:t>
                      </a:r>
                      <a:endParaRPr lang="ru-RU" sz="1200" dirty="0">
                        <a:latin typeface="+mn-lt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w="25400" h="25400" prst="angle"/>
                      <a:lightRig rig="flood" dir="t"/>
                    </a:cell3D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152400"/>
            <a:ext cx="6686568" cy="990600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D60093"/>
                </a:solidFill>
              </a:rPr>
              <a:t>«РЕАЛИЗАЦИЯ МОЛОДЕЖНОЙ ПОЛИТИКИ В ИПАТОВСКОМ РАЙОНЕ СТАВРОПОЛЬСКОГО КРАЯ»</a:t>
            </a:r>
            <a:endParaRPr lang="ru-RU" sz="1800" dirty="0">
              <a:solidFill>
                <a:srgbClr val="D60093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142984"/>
            <a:ext cx="8229600" cy="4525963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</a:t>
            </a:r>
            <a:r>
              <a:rPr lang="ru-RU" sz="1400" dirty="0" smtClean="0"/>
              <a:t> - создание условий для патриотического и духовно-нравственного воспитания молодёжи, реализации ее научно-технического и творческого потенциала, поддержка деятельности молодёжных и детских общественных объединений, развитие созидательной активности молодёжи, профилактика безнадзорности несовершеннолетних в Ипатовском районе.</a:t>
            </a:r>
            <a:endParaRPr lang="ru-RU" sz="1400" b="1" dirty="0" smtClean="0"/>
          </a:p>
          <a:p>
            <a:endParaRPr lang="ru-RU" sz="1400" b="1" u="sng" dirty="0"/>
          </a:p>
        </p:txBody>
      </p:sp>
      <p:pic>
        <p:nvPicPr>
          <p:cNvPr id="4" name="Рисунок 3" descr="i (1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8" y="142852"/>
            <a:ext cx="1571634" cy="1000132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/>
        </p:nvGraphicFramePr>
        <p:xfrm>
          <a:off x="428596" y="2143116"/>
          <a:ext cx="8286808" cy="1214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4000504"/>
          <a:ext cx="8858277" cy="2520316"/>
        </p:xfrm>
        <a:graphic>
          <a:graphicData uri="http://schemas.openxmlformats.org/drawingml/2006/table">
            <a:tbl>
              <a:tblPr firstRow="1" bandRow="1">
                <a:solidFill>
                  <a:srgbClr val="66CCFF"/>
                </a:solidFill>
                <a:tableStyleId>{5C22544A-7EE6-4342-B048-85BDC9FD1C3A}</a:tableStyleId>
              </a:tblPr>
              <a:tblGrid>
                <a:gridCol w="4904997"/>
                <a:gridCol w="951716"/>
                <a:gridCol w="1024925"/>
                <a:gridCol w="1024925"/>
                <a:gridCol w="951714"/>
              </a:tblGrid>
              <a:tr h="508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НАИМЕНОВАНИЕ ПОКАЗАТЕЛЯ МУНИЦИПАЛЬНОЙ ПРОГРАММЫ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районных мероприятий, проводимых с детьми и молодёжью на территории Ипатовского </a:t>
                      </a:r>
                      <a:r>
                        <a:rPr lang="ru-RU" sz="1200" dirty="0" smtClean="0">
                          <a:latin typeface="Times New Roman"/>
                        </a:rPr>
                        <a:t>района </a:t>
                      </a:r>
                      <a:r>
                        <a:rPr lang="ru-RU" sz="1200" dirty="0">
                          <a:latin typeface="Times New Roman"/>
                        </a:rPr>
                        <a:t>Ставропольского </a:t>
                      </a:r>
                      <a:r>
                        <a:rPr lang="ru-RU" sz="1200" dirty="0" smtClean="0">
                          <a:latin typeface="Times New Roman"/>
                        </a:rPr>
                        <a:t>края, ед.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65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468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детей и молодёжи, принимающих участие в районных мероприятиях различной </a:t>
                      </a:r>
                      <a:r>
                        <a:rPr lang="ru-RU" sz="1200" dirty="0" smtClean="0">
                          <a:latin typeface="Times New Roman"/>
                        </a:rPr>
                        <a:t>направленности, чел.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7000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7500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8000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8500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подростковых и молодёжных объединений и клубных формирований по месту </a:t>
                      </a:r>
                      <a:r>
                        <a:rPr lang="ru-RU" sz="1200" dirty="0" smtClean="0">
                          <a:latin typeface="Times New Roman"/>
                        </a:rPr>
                        <a:t>жительства, ед.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205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210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215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217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Доля молодых граждан, зарегистрированных в качестве индивидуальных предпринимателей (от общего числа молодых граждан от 18 лет</a:t>
                      </a:r>
                      <a:r>
                        <a:rPr lang="ru-RU" sz="1200" dirty="0" smtClean="0">
                          <a:latin typeface="Times New Roman"/>
                        </a:rPr>
                        <a:t>), %.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2,2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2,4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2,6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2,8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Количество молодых граждан, признанных в установленном порядке безработными (доля от общего числа молодых граждан</a:t>
                      </a:r>
                      <a:r>
                        <a:rPr lang="ru-RU" sz="1200" dirty="0" smtClean="0">
                          <a:latin typeface="Times New Roman"/>
                        </a:rPr>
                        <a:t>), %.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1,3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1,2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</a:rPr>
                        <a:t>1,1</a:t>
                      </a:r>
                      <a:endParaRPr lang="ru-RU" sz="1000" dirty="0">
                        <a:latin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1,0</a:t>
                      </a: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3571876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</a:rPr>
              <a:t>ОСНОВНЫЕ ПОКАЗАТЕЛИ КОНЕЧНЫХ РЕЗУЛЬТАТОВ ПРОГРАММЫ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6500834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7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286644" cy="1142984"/>
          </a:xfrm>
        </p:spPr>
        <p:txBody>
          <a:bodyPr anchor="ctr">
            <a:normAutofit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  <a:t>МУНИЦИПАЛЬНАЯ ПРОГРАММА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  <a:t>«РАЗВИТИЕ ФИЗИЧЕСКОЙ КУЛЬТУРЫ И СПОРТА  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990033"/>
                </a:solidFill>
              </a:rPr>
              <a:t>В ИПАТОВСКОМ МУНИЦИПАЛЬНОМ РАЙОНЕ СК»</a:t>
            </a:r>
            <a:endParaRPr lang="ru-RU" sz="1800" dirty="0">
              <a:solidFill>
                <a:srgbClr val="990033"/>
              </a:solidFill>
            </a:endParaRPr>
          </a:p>
        </p:txBody>
      </p:sp>
      <p:pic>
        <p:nvPicPr>
          <p:cNvPr id="4" name="Содержимое 3" descr="iCAA1HPU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0"/>
            <a:ext cx="1714512" cy="1214422"/>
          </a:xfrm>
        </p:spPr>
      </p:pic>
      <p:sp>
        <p:nvSpPr>
          <p:cNvPr id="5" name="TextBox 4"/>
          <p:cNvSpPr txBox="1"/>
          <p:nvPr/>
        </p:nvSpPr>
        <p:spPr>
          <a:xfrm>
            <a:off x="500034" y="1214422"/>
            <a:ext cx="835824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программы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обеспечение условий для реализации конституционного права граждан на занятие физической культурой и спортом и приобщение населения Ипатовского муниципального района Ставропольского края к регулярным занятиям физической культурой и спортом .</a:t>
            </a:r>
            <a:endParaRPr lang="ru-RU" sz="1400" dirty="0" smtClean="0">
              <a:latin typeface="Arial" pitchFamily="34" charset="0"/>
            </a:endParaRPr>
          </a:p>
        </p:txBody>
      </p:sp>
      <p:sp>
        <p:nvSpPr>
          <p:cNvPr id="6" name="Капля 5"/>
          <p:cNvSpPr/>
          <p:nvPr/>
        </p:nvSpPr>
        <p:spPr>
          <a:xfrm>
            <a:off x="857224" y="2214554"/>
            <a:ext cx="1857388" cy="1071570"/>
          </a:xfrm>
          <a:prstGeom prst="teardrop">
            <a:avLst/>
          </a:prstGeom>
          <a:solidFill>
            <a:srgbClr val="660066"/>
          </a:solidFill>
          <a:ln>
            <a:noFill/>
          </a:ln>
          <a:scene3d>
            <a:camera prst="orthographicFront"/>
            <a:lightRig rig="chilly" dir="t"/>
          </a:scene3d>
          <a:sp3d extrusionH="76200" contourW="12700" prstMaterial="metal">
            <a:bevelT w="114300" prst="artDeco"/>
            <a:extrusionClr>
              <a:srgbClr val="660066"/>
            </a:extrusionClr>
            <a:contourClr>
              <a:srgbClr val="66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500,00 тыс.рублей</a:t>
            </a:r>
            <a:endParaRPr lang="ru-RU" dirty="0"/>
          </a:p>
        </p:txBody>
      </p:sp>
      <p:sp>
        <p:nvSpPr>
          <p:cNvPr id="7" name="Капля 6"/>
          <p:cNvSpPr/>
          <p:nvPr/>
        </p:nvSpPr>
        <p:spPr>
          <a:xfrm>
            <a:off x="3714744" y="2214554"/>
            <a:ext cx="1928826" cy="1071570"/>
          </a:xfrm>
          <a:prstGeom prst="teardrop">
            <a:avLst/>
          </a:prstGeom>
          <a:solidFill>
            <a:srgbClr val="660066"/>
          </a:solidFill>
          <a:ln>
            <a:noFill/>
          </a:ln>
          <a:scene3d>
            <a:camera prst="orthographicFront"/>
            <a:lightRig rig="chilly" dir="t"/>
          </a:scene3d>
          <a:sp3d extrusionH="76200" contourW="12700" prstMaterial="metal">
            <a:bevelT w="114300" prst="artDeco"/>
            <a:extrusionClr>
              <a:srgbClr val="660066"/>
            </a:extrusionClr>
            <a:contourClr>
              <a:srgbClr val="66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7000,00 тыс.рублей</a:t>
            </a:r>
            <a:endParaRPr lang="ru-RU" dirty="0"/>
          </a:p>
        </p:txBody>
      </p:sp>
      <p:sp>
        <p:nvSpPr>
          <p:cNvPr id="8" name="Капля 7"/>
          <p:cNvSpPr/>
          <p:nvPr/>
        </p:nvSpPr>
        <p:spPr>
          <a:xfrm>
            <a:off x="6500826" y="2285992"/>
            <a:ext cx="1857388" cy="1071570"/>
          </a:xfrm>
          <a:prstGeom prst="teardrop">
            <a:avLst/>
          </a:prstGeom>
          <a:solidFill>
            <a:srgbClr val="660066"/>
          </a:solidFill>
          <a:ln>
            <a:noFill/>
          </a:ln>
          <a:scene3d>
            <a:camera prst="orthographicFront"/>
            <a:lightRig rig="chilly" dir="t"/>
          </a:scene3d>
          <a:sp3d extrusionH="76200" contourW="12700" prstMaterial="metal">
            <a:bevelT w="114300" prst="artDeco"/>
            <a:extrusionClr>
              <a:srgbClr val="660066"/>
            </a:extrusionClr>
            <a:contourClr>
              <a:srgbClr val="660066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500,00 тыс.рублей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214414" y="1857364"/>
            <a:ext cx="142876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</a:rPr>
              <a:t>2014 год</a:t>
            </a:r>
            <a:endParaRPr lang="ru-RU" dirty="0">
              <a:solidFill>
                <a:srgbClr val="66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6248" y="1857364"/>
            <a:ext cx="107157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</a:rPr>
              <a:t>2015 год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43768" y="1928802"/>
            <a:ext cx="1143008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dirty="0" smtClean="0">
                <a:solidFill>
                  <a:srgbClr val="660066"/>
                </a:solidFill>
              </a:rPr>
              <a:t>2016 год</a:t>
            </a: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42844" y="3643314"/>
          <a:ext cx="8644000" cy="129032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572032"/>
                <a:gridCol w="1071570"/>
                <a:gridCol w="1000132"/>
                <a:gridCol w="1143008"/>
                <a:gridCol w="8572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</a:rPr>
                        <a:t>НАИМЕНОВАНИЕ ПОКАЗАТЕЛЯ МУНИЦИПАЛЬНОЙ ПРОГРАММЫ</a:t>
                      </a:r>
                      <a:endParaRPr lang="ru-R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+mn-lt"/>
                      </a:endParaRP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2013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увеличение количества занимающихся физической культурой, спортом и туризмом на постоянной основе от общего числа жителей Ипатовского  муниципального района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СК, %</a:t>
                      </a:r>
                      <a:endParaRPr lang="ru-RU" sz="1000" dirty="0">
                        <a:solidFill>
                          <a:schemeClr val="bg1"/>
                        </a:solidFill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16,3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16,4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16,5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16,6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увеличение  количества проводимых физкультурно-спортивных </a:t>
                      </a:r>
                      <a:r>
                        <a:rPr lang="ru-RU" sz="1200" dirty="0" smtClean="0">
                          <a:solidFill>
                            <a:schemeClr val="bg1"/>
                          </a:solidFill>
                          <a:latin typeface="Times New Roman"/>
                          <a:ea typeface="Times New Roman"/>
                        </a:rPr>
                        <a:t>мероприятий, кол-во в году</a:t>
                      </a:r>
                      <a:endParaRPr lang="ru-RU" sz="1000" dirty="0">
                        <a:solidFill>
                          <a:schemeClr val="bg1"/>
                        </a:solidFill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50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53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55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chemeClr val="bg1"/>
                          </a:solidFill>
                          <a:latin typeface="Times New Roman"/>
                          <a:ea typeface="Calibri"/>
                        </a:rPr>
                        <a:t>До 57</a:t>
                      </a:r>
                      <a:endParaRPr lang="ru-RU" sz="1000" dirty="0">
                        <a:solidFill>
                          <a:schemeClr val="bg1"/>
                        </a:solidFill>
                        <a:latin typeface="Arial"/>
                        <a:ea typeface="Calibri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660066"/>
                    </a:solidFill>
                  </a:tcPr>
                </a:tc>
              </a:tr>
            </a:tbl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500034" y="3357562"/>
            <a:ext cx="83582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66"/>
                </a:solidFill>
              </a:rPr>
              <a:t>ОСНОВНЫЕ ПОКАЗАТЕЛИ КОНЕЧНЫХ РЕЗУЛЬТАТОВ ПРОГРАММЫ</a:t>
            </a:r>
            <a:endParaRPr lang="ru-RU" sz="1400" dirty="0">
              <a:solidFill>
                <a:srgbClr val="660066"/>
              </a:solidFill>
            </a:endParaRPr>
          </a:p>
        </p:txBody>
      </p:sp>
      <p:graphicFrame>
        <p:nvGraphicFramePr>
          <p:cNvPr id="15" name="Схема 14"/>
          <p:cNvGraphicFramePr/>
          <p:nvPr/>
        </p:nvGraphicFramePr>
        <p:xfrm>
          <a:off x="0" y="5072050"/>
          <a:ext cx="9144000" cy="17859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42844" y="4857760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7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52400"/>
            <a:ext cx="7429520" cy="847708"/>
          </a:xfrm>
        </p:spPr>
        <p:txBody>
          <a:bodyPr anchor="ctr"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МУНИЦИПАЛЬНАЯ ПРОГРАММА</a:t>
            </a:r>
            <a:br>
              <a:rPr lang="ru-RU" sz="14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1400" b="1" dirty="0" smtClean="0">
                <a:ln w="11430"/>
                <a:solidFill>
                  <a:srgbClr val="CC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« РАЗВИТИЕ ЖИЛИЩНО-КОММУНАЛЬНОГО, ТОПЛИВНО-ЭНЕРГЕТИЧЕСКОГО КОМПЛЕКСОВ И ОБЕСПЕЧЕНИЕ БЕЗОПАСНОСТИ ДОРОЖНОГО ДВИЖЕНИЯ В ИПАТОВСКОМ МУНИЦИПАЛЬНОМ РАЙОНЕ СК»</a:t>
            </a:r>
            <a:endParaRPr lang="ru-RU" sz="1400" b="1" dirty="0">
              <a:ln w="11430"/>
              <a:solidFill>
                <a:srgbClr val="CC33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4937760"/>
          </a:xfrm>
        </p:spPr>
        <p:txBody>
          <a:bodyPr>
            <a:normAutofit/>
          </a:bodyPr>
          <a:lstStyle/>
          <a:p>
            <a:r>
              <a:rPr lang="ru-RU" sz="1400" b="1" u="sng" dirty="0" smtClean="0">
                <a:ln>
                  <a:solidFill>
                    <a:srgbClr val="C00000"/>
                  </a:solidFill>
                </a:ln>
              </a:rPr>
              <a:t>Цель программы </a:t>
            </a:r>
            <a:r>
              <a:rPr lang="ru-RU" sz="1400" dirty="0" smtClean="0">
                <a:ln>
                  <a:solidFill>
                    <a:srgbClr val="C00000"/>
                  </a:solidFill>
                </a:ln>
              </a:rPr>
              <a:t> - повышение энергетической эффективности экономики района, сокращение количества лиц погибших и пострадавших в результате ДТП из-за несоответствия состояния дорожного покрытия, снижение показателей аварийности .</a:t>
            </a:r>
          </a:p>
          <a:p>
            <a:endParaRPr lang="ru-RU" sz="1400" dirty="0" smtClean="0">
              <a:ln>
                <a:solidFill>
                  <a:srgbClr val="C00000"/>
                </a:solidFill>
              </a:ln>
            </a:endParaRPr>
          </a:p>
          <a:p>
            <a:endParaRPr lang="ru-RU" sz="1400" b="1" u="sng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928802"/>
          <a:ext cx="8572560" cy="12852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572032"/>
                <a:gridCol w="1357322"/>
                <a:gridCol w="1428760"/>
                <a:gridCol w="121444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НАИМЕНОВАНИЕ ПОДПРОГРАММЫ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Энергосбережение и повышение энергетической эффективности в Ипатовском муниципальном районе СК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-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ru-RU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безопасности дорожного движения в Ипатовском муниципальном районе СК</a:t>
                      </a:r>
                      <a:endParaRPr lang="ru-RU" sz="12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8 512,00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8 962,0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8 962,0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gradFill flip="none" rotWithShape="1"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  <a:tileRect r="-100000" b="-100000"/>
                    </a:gra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500034" y="5534561"/>
            <a:ext cx="835824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2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001024" y="1714488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тыс.руб.</a:t>
            </a:r>
            <a:endParaRPr lang="ru-RU" sz="1100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3643314"/>
          <a:ext cx="8644000" cy="26695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572032"/>
                <a:gridCol w="1071570"/>
                <a:gridCol w="1000132"/>
                <a:gridCol w="1143008"/>
                <a:gridCol w="85725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rgbClr val="003A1A"/>
                          </a:solidFill>
                          <a:latin typeface="+mn-lt"/>
                        </a:rPr>
                        <a:t>НАИМЕНОВАНИЕ ПОКАЗАТЕЛЯ МУНИЦИПАЛЬНОЙ ПРОГРАММЫ</a:t>
                      </a:r>
                      <a:endParaRPr lang="ru-RU" sz="1200" dirty="0">
                        <a:solidFill>
                          <a:srgbClr val="003A1A"/>
                        </a:solidFill>
                        <a:latin typeface="+mn-lt"/>
                      </a:endParaRP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2013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200" b="1" kern="1200" dirty="0" smtClean="0">
                          <a:solidFill>
                            <a:srgbClr val="003A1A"/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Снижение потребления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энергоресурсов, %.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Снижение потерь в сетях при транспортировке 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</a:rPr>
                        <a:t>энергоресурсов, %: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воды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электроэнергии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тепловой энергии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газа </a:t>
                      </a:r>
                      <a:endParaRPr lang="ru-RU" sz="1000" b="1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0,067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1,62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0,73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0,73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0,133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3,25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1,46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1,46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4,87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2,2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Снижение показателя количество лиц, погибших в результате дорожно-транспортных происшествий </a:t>
                      </a:r>
                      <a:r>
                        <a:rPr lang="ru-RU" sz="1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из-за несоответствия состояния дорожного покрытия   в сравнении с 2011г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., %.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9,09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18,18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27,27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36,36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Снижение показателя количество лиц, пострадавших в результате дорожно-транспортных происшествий</a:t>
                      </a:r>
                      <a:r>
                        <a:rPr lang="ru-RU" sz="1000" b="1" dirty="0"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из-за несоответствия состояния дорожного покрытия в сравнении с 2011г</a:t>
                      </a:r>
                      <a:r>
                        <a:rPr lang="ru-RU" sz="1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., %.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2,22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4,44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6,67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ru-RU" sz="10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8,89</a:t>
                      </a:r>
                      <a:endParaRPr lang="ru-RU" sz="1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 prst="coolSlant"/>
                      <a:lightRig rig="flood" dir="t"/>
                    </a:cell3D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14282" y="3214686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</a:rPr>
              <a:t>ОСНОВНЫЕ ПОКАЗАТЕЛИ КОНЕЧНЫХ РЕЗУЛЬТАТОВ ПРОГРАММЫ</a:t>
            </a:r>
            <a:endParaRPr lang="ru-RU" dirty="0">
              <a:solidFill>
                <a:srgbClr val="00B050"/>
              </a:solidFill>
            </a:endParaRPr>
          </a:p>
        </p:txBody>
      </p:sp>
      <p:pic>
        <p:nvPicPr>
          <p:cNvPr id="13" name="Рисунок 12" descr="i (1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785918" cy="10715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923925" y="176213"/>
            <a:ext cx="7859713" cy="1323961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ФАКТОРЫ, ВЛИЯЮЩИЕ НА СТРУКТУРУ РАСХОДОВ БЮДЖЕТА ИПАТОВСКОГО МУНИЦИПАЛЬНОГО РАЙОНА СТАВРОПОЛЬСКОГО КРАЯ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38150" y="1685925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708031" y="1793630"/>
            <a:ext cx="184731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  <a:p>
            <a:pPr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8438" name="TextBox 5"/>
          <p:cNvSpPr txBox="1">
            <a:spLocks noChangeArrowheads="1"/>
          </p:cNvSpPr>
          <p:nvPr/>
        </p:nvSpPr>
        <p:spPr bwMode="auto">
          <a:xfrm>
            <a:off x="1239838" y="2879725"/>
            <a:ext cx="234950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Ctr="1">
            <a:spAutoFit/>
          </a:bodyPr>
          <a:lstStyle/>
          <a:p>
            <a:pPr algn="ctr"/>
            <a:endParaRPr lang="ru-RU" dirty="0"/>
          </a:p>
          <a:p>
            <a:pPr algn="ctr"/>
            <a:r>
              <a:rPr lang="ru-RU" dirty="0">
                <a:solidFill>
                  <a:schemeClr val="bg1"/>
                </a:solidFill>
              </a:rPr>
              <a:t>МНЕНИЕ ЖИТЕЛЕЙ ИПАТОВСКОГО РАЙОНА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457200" y="142852"/>
          <a:ext cx="8229600" cy="60134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Рисунок 7" descr="i (23)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8082" y="1000108"/>
            <a:ext cx="1619248" cy="1285884"/>
          </a:xfrm>
          <a:prstGeom prst="rect">
            <a:avLst/>
          </a:prstGeom>
        </p:spPr>
      </p:pic>
      <p:pic>
        <p:nvPicPr>
          <p:cNvPr id="9" name="Рисунок 8" descr="i (22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8082" y="2643182"/>
            <a:ext cx="1650206" cy="1285884"/>
          </a:xfrm>
          <a:prstGeom prst="rect">
            <a:avLst/>
          </a:prstGeom>
        </p:spPr>
      </p:pic>
      <p:pic>
        <p:nvPicPr>
          <p:cNvPr id="10" name="Рисунок 9" descr="i (24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29520" y="4214818"/>
            <a:ext cx="1714512" cy="1285884"/>
          </a:xfrm>
          <a:prstGeom prst="rect">
            <a:avLst/>
          </a:prstGeom>
        </p:spPr>
      </p:pic>
      <p:pic>
        <p:nvPicPr>
          <p:cNvPr id="11" name="Рисунок 10" descr="i (25)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1472" y="357166"/>
            <a:ext cx="1785950" cy="1643064"/>
          </a:xfrm>
          <a:prstGeom prst="rect">
            <a:avLst/>
          </a:prstGeom>
        </p:spPr>
      </p:pic>
      <p:pic>
        <p:nvPicPr>
          <p:cNvPr id="12" name="Рисунок 11" descr="i (26)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71472" y="4572008"/>
            <a:ext cx="186213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152400"/>
            <a:ext cx="7500958" cy="990600"/>
          </a:xfrm>
          <a:noFill/>
        </p:spPr>
        <p:txBody>
          <a:bodyPr>
            <a:normAutofit/>
          </a:bodyPr>
          <a:lstStyle/>
          <a:p>
            <a:pPr algn="ctr"/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МУНИЦИПАЛЬНАЯ ПРОГРАММА </a:t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«УПРАВЛЕНИЕ ФИНАНСАМИ </a:t>
            </a:r>
            <a:b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1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9966FF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 ИПАТОВСКОМ МУНИЦИПАЛЬНОМ РАЙОНЕ СК»</a:t>
            </a:r>
            <a:endParaRPr lang="ru-RU" sz="1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9966FF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19200"/>
            <a:ext cx="9144000" cy="4937760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</a:t>
            </a:r>
            <a:r>
              <a:rPr lang="ru-RU" sz="1400" dirty="0" smtClean="0"/>
              <a:t> - обеспечение финансовой стабильности и эффективное управление муниципальными финансами.</a:t>
            </a:r>
          </a:p>
          <a:p>
            <a:endParaRPr lang="ru-RU" sz="1400" b="1" dirty="0" smtClean="0"/>
          </a:p>
          <a:p>
            <a:endParaRPr lang="ru-RU" sz="1400" b="1" u="sng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1714488"/>
          <a:ext cx="9001156" cy="64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2786058"/>
          <a:ext cx="8858277" cy="3657608"/>
        </p:xfrm>
        <a:graphic>
          <a:graphicData uri="http://schemas.openxmlformats.org/drawingml/2006/table">
            <a:tbl>
              <a:tblPr firstRow="1" bandRow="1">
                <a:solidFill>
                  <a:srgbClr val="66CCFF"/>
                </a:solidFill>
                <a:tableStyleId>{5C22544A-7EE6-4342-B048-85BDC9FD1C3A}</a:tableStyleId>
              </a:tblPr>
              <a:tblGrid>
                <a:gridCol w="4904997"/>
                <a:gridCol w="951716"/>
                <a:gridCol w="1024925"/>
                <a:gridCol w="1024925"/>
                <a:gridCol w="951714"/>
              </a:tblGrid>
              <a:tr h="50863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/>
                        <a:t>НАИМЕНОВАНИЕ ПОКАЗАТЕЛЯ МУНИЦИПАЛЬНОЙ ПРОГРАММЫ</a:t>
                      </a:r>
                    </a:p>
                    <a:p>
                      <a:pPr algn="ctr"/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 </a:t>
                      </a:r>
                    </a:p>
                    <a:p>
                      <a:pPr algn="ctr"/>
                      <a:r>
                        <a:rPr lang="ru-RU" sz="1200" dirty="0" smtClean="0"/>
                        <a:t>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</a:t>
                      </a:r>
                    </a:p>
                    <a:p>
                      <a:pPr algn="ctr"/>
                      <a:r>
                        <a:rPr lang="ru-RU" sz="1200" dirty="0" smtClean="0"/>
                        <a:t> год</a:t>
                      </a:r>
                      <a:endParaRPr lang="ru-RU" sz="1200" dirty="0"/>
                    </a:p>
                  </a:txBody>
                  <a:tcPr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рост удельного веса расходов бюджета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,формируемых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 рамках муниципальных программ, в общем объеме расходов местного бюджета,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%.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13,1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80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82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85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34687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ежегодный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прирост налоговых доходов местного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бюджета, %.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28600" algn="l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ежегодный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прирост неналоговых доходов местного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бюджета, %.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-1,7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133350" algn="l"/>
                        </a:tabLst>
                      </a:pP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сохранение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высокой  доли исполненных расходных обязательств   местного бюджета в отчетном финансовом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году, %.                                   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98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объем просроченной кредиторской задолженности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 муниципальных учреждений, %.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проведение мониторинга финансового менеджмента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главных распорядителей бюджетных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средств и формирование их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ежегодного рейтинга, да/нет.                          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да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выполнение плана проведения контрольных     мероприятий на текущий   финансовый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год, %.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эффективность выравнивания бюджетной   обеспеченности поселений  Ипатовского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района, %.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  <a:tr h="28749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доля суммы возмещенных финансовых нарушений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бюджетного законодательства </a:t>
                      </a:r>
                      <a:r>
                        <a:rPr lang="ru-RU" sz="1100" dirty="0">
                          <a:latin typeface="Times New Roman"/>
                          <a:ea typeface="Times New Roman"/>
                        </a:rPr>
                        <a:t>в общей сумме нарушений, предъявленных к </a:t>
                      </a:r>
                      <a:r>
                        <a:rPr lang="ru-RU" sz="1100" dirty="0" smtClean="0">
                          <a:latin typeface="Times New Roman"/>
                          <a:ea typeface="Times New Roman"/>
                        </a:rPr>
                        <a:t>возмещению, %.                                                </a:t>
                      </a: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</a:rPr>
                        <a:t>100</a:t>
                      </a:r>
                      <a:endParaRPr lang="ru-RU" sz="12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57158" y="2428868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ОСНОВНЫЕ ПОКАЗАТЕЛИ КОНЕЧНЫХ РЕЗУЛЬТАТОВ ПРОГРАММЫ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9" name="Рисунок 8" descr="305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-1"/>
            <a:ext cx="1714480" cy="114205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57158" y="6429396"/>
            <a:ext cx="84296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 </a:t>
            </a:r>
            <a:r>
              <a:rPr lang="en-US" sz="1000" dirty="0" smtClean="0">
                <a:solidFill>
                  <a:srgbClr val="0070C0"/>
                </a:solidFill>
                <a:hlinkClick r:id="rId7"/>
              </a:rPr>
              <a:t>http://www.ipatovo.org/list.php?c=mun_program</a:t>
            </a:r>
            <a:endParaRPr lang="ru-RU" sz="1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52"/>
          <a:ext cx="8929718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 descr="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67541" y="1714488"/>
            <a:ext cx="1885950" cy="1428750"/>
          </a:xfrm>
          <a:prstGeom prst="rect">
            <a:avLst/>
          </a:prstGeom>
        </p:spPr>
      </p:pic>
      <p:pic>
        <p:nvPicPr>
          <p:cNvPr id="7" name="Рисунок 6" descr="i (4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16" y="3357562"/>
            <a:ext cx="1928826" cy="1571636"/>
          </a:xfrm>
          <a:prstGeom prst="rect">
            <a:avLst/>
          </a:prstGeom>
        </p:spPr>
      </p:pic>
      <p:pic>
        <p:nvPicPr>
          <p:cNvPr id="5" name="Рисунок 4" descr="i (27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29454" y="5143512"/>
            <a:ext cx="1714512" cy="14430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0"/>
            <a:ext cx="7572396" cy="1000108"/>
          </a:xfrm>
        </p:spPr>
        <p:txBody>
          <a:bodyPr anchor="b">
            <a:normAutofit fontScale="90000"/>
          </a:bodyPr>
          <a:lstStyle/>
          <a:p>
            <a:pPr algn="ctr"/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МУНИЦИПАЛЬНАЯ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ПРОГРАММА</a:t>
            </a:r>
            <a:b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ru-RU" sz="1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«ОБЕСПЕЧЕНИЕ БЕЗОПАСНЫХ УСЛОВИЙ ПРОЖИВАНИЯ НА ТЕРРИТОРИИ ИПАТОВСКОГО МУНИЦИПАЛЬНОГО РАЙОНА СК»</a:t>
            </a:r>
            <a:endParaRPr lang="ru-RU" sz="1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9200"/>
            <a:ext cx="8543956" cy="4937760"/>
          </a:xfrm>
        </p:spPr>
        <p:txBody>
          <a:bodyPr>
            <a:normAutofit/>
          </a:bodyPr>
          <a:lstStyle/>
          <a:p>
            <a:r>
              <a:rPr lang="ru-RU" sz="1400" b="1" u="sng" dirty="0" smtClean="0"/>
              <a:t>Цель программы </a:t>
            </a:r>
            <a:r>
              <a:rPr lang="ru-RU" sz="1400" dirty="0" smtClean="0"/>
              <a:t> - профилактика правонарушений, незаконного потребления наркотиков, повышение уровня антитеррористической защищенности объектов с массовым участием людей, совершенствование и развитие гражданской обороны.</a:t>
            </a:r>
          </a:p>
          <a:p>
            <a:endParaRPr lang="ru-RU" sz="1400" b="1" u="sng" dirty="0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1214414" y="2071678"/>
            <a:ext cx="1357322" cy="714380"/>
          </a:xfrm>
          <a:prstGeom prst="flowChartProcess">
            <a:avLst/>
          </a:prstGeom>
          <a:solidFill>
            <a:srgbClr val="33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2014 год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5872,50 тыс.рублей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3714744" y="2071678"/>
            <a:ext cx="1357322" cy="714380"/>
          </a:xfrm>
          <a:prstGeom prst="flowChartProcess">
            <a:avLst/>
          </a:prstGeom>
          <a:solidFill>
            <a:srgbClr val="33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2015 год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5881,80 тыс.рублей</a:t>
            </a:r>
          </a:p>
        </p:txBody>
      </p:sp>
      <p:sp>
        <p:nvSpPr>
          <p:cNvPr id="6" name="Блок-схема: процесс 5"/>
          <p:cNvSpPr/>
          <p:nvPr/>
        </p:nvSpPr>
        <p:spPr>
          <a:xfrm>
            <a:off x="6429388" y="2071678"/>
            <a:ext cx="1357322" cy="714380"/>
          </a:xfrm>
          <a:prstGeom prst="flowChartProcess">
            <a:avLst/>
          </a:prstGeom>
          <a:solidFill>
            <a:srgbClr val="339933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2016 год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5889,90</a:t>
            </a:r>
          </a:p>
          <a:p>
            <a:pPr algn="ctr"/>
            <a:r>
              <a:rPr lang="ru-RU" sz="1400" b="1" dirty="0" smtClean="0">
                <a:solidFill>
                  <a:schemeClr val="tx2">
                    <a:lumMod val="75000"/>
                  </a:schemeClr>
                </a:solidFill>
              </a:rPr>
              <a:t>тыс.рублей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42844" y="2928934"/>
          <a:ext cx="8786874" cy="185738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5572164"/>
                <a:gridCol w="1071570"/>
                <a:gridCol w="1071570"/>
                <a:gridCol w="1071570"/>
              </a:tblGrid>
              <a:tr h="2857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НАИМЕНОВАНИЕ ПОДПРОГРАММЫ</a:t>
                      </a:r>
                      <a:endParaRPr lang="ru-RU" sz="140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2014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2015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/>
                      <a:r>
                        <a:rPr kumimoji="0" lang="ru-RU" sz="1400" b="1" kern="120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2016 год</a:t>
                      </a:r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  <a:tr h="481018"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общественного порядка, профилактика правонарушений, незаконного потребления и оборота наркотиков в Ипатовском муниципальном районе СК</a:t>
                      </a:r>
                      <a:endParaRPr lang="ru-RU" sz="11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59,00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  <a:tr h="571504">
                <a:tc>
                  <a:txBody>
                    <a:bodyPr/>
                    <a:lstStyle/>
                    <a:p>
                      <a:r>
                        <a:rPr kumimoji="0" lang="ru-RU" sz="1100" b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Профилактика терроризма и экстремизма, а также минимизация и (или) ликвидация последствий проявлений терроризма и экстремизма на территории Ипатовского муниципального района СК</a:t>
                      </a:r>
                      <a:endParaRPr lang="ru-RU" sz="1100" b="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2 982,50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2 982,5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2 982,5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  <a:tr h="477210">
                <a:tc>
                  <a:txBody>
                    <a:bodyPr/>
                    <a:lstStyle/>
                    <a:p>
                      <a:r>
                        <a:rPr kumimoji="0" lang="ru-RU" sz="11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и совершенствование гражданской обороны и защиты населения, территории от чрезвычайных ситуаций Ипатовского муниципального района СК</a:t>
                      </a:r>
                      <a:endParaRPr lang="ru-RU" sz="1100" dirty="0"/>
                    </a:p>
                  </a:txBody>
                  <a:tcPr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2 831,00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2 840,3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2 848,4</a:t>
                      </a:r>
                    </a:p>
                  </a:txBody>
                  <a:tcPr marL="9525" marR="9525" marT="9525" marB="0" anchor="ctr">
                    <a:cell3D prstMaterial="dkEdge">
                      <a:bevel prst="cross"/>
                      <a:lightRig rig="flood" dir="t"/>
                    </a:cell3D>
                    <a:solidFill>
                      <a:srgbClr val="66FF66"/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85720" y="4786322"/>
            <a:ext cx="83582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Текст муниципальной программы размещён в сети Интернет по электронному адресу:</a:t>
            </a:r>
            <a:r>
              <a:rPr lang="ru-RU" sz="1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000" dirty="0" smtClean="0">
                <a:solidFill>
                  <a:srgbClr val="002060"/>
                </a:solidFill>
                <a:hlinkClick r:id="rId2"/>
              </a:rPr>
              <a:t>http://www.ipatovo.org/list.php?c=mun_program</a:t>
            </a:r>
            <a:endParaRPr lang="ru-RU" sz="1000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143900" y="2643182"/>
            <a:ext cx="71438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тыс.руб.</a:t>
            </a:r>
            <a:endParaRPr lang="ru-RU" sz="1100" dirty="0"/>
          </a:p>
        </p:txBody>
      </p:sp>
      <p:pic>
        <p:nvPicPr>
          <p:cNvPr id="11" name="Рисунок 10" descr="i (19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0"/>
            <a:ext cx="1714480" cy="1142987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357158" y="5000636"/>
            <a:ext cx="8229600" cy="3476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 flip="none" rotWithShape="1"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/>
                <a:uLnTx/>
                <a:uFillTx/>
                <a:latin typeface="+mj-lt"/>
                <a:ea typeface="+mj-ea"/>
                <a:cs typeface="+mj-cs"/>
              </a:rPr>
              <a:t>ОСНОВНЫЕ ПОКАЗАТЕЛИ КОНЕЧНЫХ РЕЗУЛЬТАТОВ ПРОГРАММЫ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3" name="Содержимое 3"/>
          <p:cNvGraphicFramePr>
            <a:graphicFrameLocks/>
          </p:cNvGraphicFramePr>
          <p:nvPr/>
        </p:nvGraphicFramePr>
        <p:xfrm>
          <a:off x="214282" y="5286388"/>
          <a:ext cx="8686800" cy="144591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715040"/>
                <a:gridCol w="714380"/>
                <a:gridCol w="857256"/>
                <a:gridCol w="714380"/>
                <a:gridCol w="685744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НАИМЕНОВАНИЕ ПОКАЗАТЕЛЯ МУНИЦИПАЛЬНОЙ ПРОГРАММЫ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2013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2014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2015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2016</a:t>
                      </a:r>
                      <a:endParaRPr lang="ru-RU" sz="1200" dirty="0">
                        <a:latin typeface="+mn-lt"/>
                      </a:endParaRPr>
                    </a:p>
                  </a:txBody>
                  <a:tcPr/>
                </a:tc>
              </a:tr>
              <a:tr h="265448">
                <a:tc gridSpan="5">
                  <a:txBody>
                    <a:bodyPr/>
                    <a:lstStyle/>
                    <a:p>
                      <a:pPr algn="ctr"/>
                      <a:r>
                        <a:rPr kumimoji="0" lang="ru-RU" sz="1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Программа «Обеспечение безопасных условий проживания на территории Ипатовского муниципального района СК»</a:t>
                      </a:r>
                      <a:endParaRPr lang="ru-RU" sz="1000" b="1" dirty="0">
                        <a:latin typeface="+mn-lt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Рост количества раскрываемых </a:t>
                      </a:r>
                      <a:r>
                        <a:rPr lang="ru-RU" sz="1200" dirty="0" smtClean="0">
                          <a:latin typeface="Times New Roman"/>
                          <a:ea typeface="Calibri"/>
                        </a:rPr>
                        <a:t>преступлений, %</a:t>
                      </a:r>
                      <a:endParaRPr lang="ru-RU" sz="1200" dirty="0">
                        <a:latin typeface="Times New Roman"/>
                        <a:ea typeface="Calibri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61,6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75,4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76,4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77,4</a:t>
                      </a:r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Доля объектов с массовым участием людей обеспеченных (установка) аппаратно - программных систем видеонаблюдения </a:t>
                      </a:r>
                      <a:r>
                        <a:rPr lang="ru-RU" sz="1200" dirty="0" smtClean="0">
                          <a:latin typeface="Times New Roman"/>
                          <a:ea typeface="Times New Roman"/>
                        </a:rPr>
                        <a:t>, %.</a:t>
                      </a:r>
                      <a:endParaRPr lang="ru-RU" sz="1200" dirty="0">
                        <a:latin typeface="Arial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10,6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14,7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18,7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</a:rPr>
                        <a:t>22,7</a:t>
                      </a: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95250" y="857232"/>
          <a:ext cx="9048750" cy="58250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76552"/>
                <a:gridCol w="1000132"/>
                <a:gridCol w="1143008"/>
                <a:gridCol w="1285884"/>
                <a:gridCol w="1357322"/>
                <a:gridCol w="1285852"/>
              </a:tblGrid>
              <a:tr h="49479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ПОКАЗАТЕЛИ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ЕД.ИЗМЕРЕНИЯ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2013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2014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2016</a:t>
                      </a:r>
                      <a:endParaRPr lang="ru-RU" sz="1400" dirty="0"/>
                    </a:p>
                  </a:txBody>
                  <a:tcPr/>
                </a:tc>
              </a:tr>
              <a:tr h="354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Численность населения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тыс.чел.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62,10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62,20-62,30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62,60-62,70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63,10-63,20</a:t>
                      </a:r>
                      <a:endParaRPr lang="ru-RU" sz="1400" dirty="0"/>
                    </a:p>
                  </a:txBody>
                  <a:tcPr/>
                </a:tc>
              </a:tr>
              <a:tr h="1309749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Объем отгруженных товаров собственного производства, выполненных работ и услуг собственными силами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млн.руб.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1250,00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1330,00-1337,00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1445,00-1470,00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1585,00-1615,00</a:t>
                      </a:r>
                      <a:endParaRPr lang="ru-RU" sz="1400" dirty="0"/>
                    </a:p>
                  </a:txBody>
                  <a:tcPr/>
                </a:tc>
              </a:tr>
              <a:tr h="90227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Индекс потребительских цен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% к </a:t>
                      </a:r>
                      <a:r>
                        <a:rPr lang="ru-RU" sz="1400" dirty="0" err="1" smtClean="0"/>
                        <a:t>предыду</a:t>
                      </a:r>
                      <a:r>
                        <a:rPr lang="ru-RU" sz="1400" dirty="0" smtClean="0"/>
                        <a:t>-</a:t>
                      </a:r>
                    </a:p>
                    <a:p>
                      <a:r>
                        <a:rPr lang="ru-RU" sz="1400" dirty="0" smtClean="0"/>
                        <a:t>щему году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107,5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105,7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104,5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104,5</a:t>
                      </a:r>
                      <a:endParaRPr lang="ru-RU" sz="1400" dirty="0"/>
                    </a:p>
                  </a:txBody>
                  <a:tcPr/>
                </a:tc>
              </a:tr>
              <a:tr h="354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Уровень безработицы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%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7,90-8,10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7,70-7,90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7,60-7,70</a:t>
                      </a:r>
                      <a:endParaRPr lang="ru-RU" sz="1400" dirty="0"/>
                    </a:p>
                  </a:txBody>
                  <a:tcPr/>
                </a:tc>
              </a:tr>
              <a:tr h="49479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Среднемесячная</a:t>
                      </a:r>
                      <a:r>
                        <a:rPr lang="ru-RU" sz="1400" baseline="0" dirty="0" smtClean="0"/>
                        <a:t>  заработная плата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15700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17500-17600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19000-19300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20500-20700</a:t>
                      </a:r>
                      <a:endParaRPr lang="ru-RU" sz="1400" dirty="0"/>
                    </a:p>
                  </a:txBody>
                  <a:tcPr/>
                </a:tc>
              </a:tr>
              <a:tr h="35411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Прожиточный минимум для трудоспособного населения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6918,00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494794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Средний размер трудовой пенсии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8455,99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902271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Объем жилищного строительства индивидуальным сектором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тыс. кв. м. в общей площади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5,00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5,20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5,30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5,50</a:t>
                      </a:r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342900"/>
            <a:ext cx="9144000" cy="4286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accent2">
                    <a:lumMod val="50000"/>
                  </a:schemeClr>
                </a:solidFill>
              </a:rPr>
              <a:t>ОСНОВНЫЕ ПОКАЗАТЕЛИ СОЦИАЛЬНО-ЭКОНОМИЧЕСКОГО  РАЗВИТИЯ  ИПАТОВСКОГО  МУНИЦИПАЛЬНОГО РАЙОНА СТАВРОПОЛЬСКОГО КРАЯ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7176" y="200025"/>
            <a:ext cx="8610600" cy="933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ОСНОВНЫЕ ХАРАКТЕРИСТИКИ БЮДЖЕТА ИПАТОВСКОГО МУНИЦИПАЛЬНОГО РАЙОНА СТАВРОПОЛЬСКОГО КРАЯ НА 2014 ГОД И ПЛАНОВЫЙ ПЕРИОД 2015-2016 ГОДОВ</a:t>
            </a:r>
          </a:p>
        </p:txBody>
      </p:sp>
      <p:graphicFrame>
        <p:nvGraphicFramePr>
          <p:cNvPr id="28" name="Схема 27"/>
          <p:cNvGraphicFramePr/>
          <p:nvPr/>
        </p:nvGraphicFramePr>
        <p:xfrm>
          <a:off x="428596" y="1071546"/>
          <a:ext cx="8220075" cy="51847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6286520"/>
            <a:ext cx="9144000" cy="584775"/>
          </a:xfrm>
          <a:prstGeom prst="rect">
            <a:avLst/>
          </a:prstGeom>
          <a:solidFill>
            <a:srgbClr val="FF9999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txBody>
          <a:bodyPr wrap="square" rtlCol="0" anchor="ctr" anchorCtr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FF0000"/>
                </a:solidFill>
              </a:rPr>
              <a:t>Расходы бюджета на 1 жителя района в 2014 году составят примерно 18587,0 рублей в год на человека.</a:t>
            </a:r>
            <a:endParaRPr lang="ru-RU" sz="1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0525" y="333375"/>
            <a:ext cx="8324849" cy="800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>
                <a:ln w="11430"/>
                <a:solidFill>
                  <a:srgbClr val="66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nsolas" pitchFamily="49" charset="0"/>
              </a:rPr>
              <a:t>ДИНАМИКА ДОХОДНОЙ И РАСХОДНОЙ ЧАСТИ БЮДЖЕТА ИПАТОВСКОГО МУНИЦИПАЛЬНОГО РАЙОНА СТАВРОПОЛЬСКОГО КРАЯ</a:t>
            </a:r>
          </a:p>
        </p:txBody>
      </p:sp>
      <p:graphicFrame>
        <p:nvGraphicFramePr>
          <p:cNvPr id="1026" name="Object 4"/>
          <p:cNvGraphicFramePr>
            <a:graphicFrameLocks noChangeAspect="1"/>
          </p:cNvGraphicFramePr>
          <p:nvPr/>
        </p:nvGraphicFramePr>
        <p:xfrm>
          <a:off x="171450" y="1381125"/>
          <a:ext cx="8172450" cy="5019675"/>
        </p:xfrm>
        <a:graphic>
          <a:graphicData uri="http://schemas.openxmlformats.org/presentationml/2006/ole">
            <p:oleObj spid="_x0000_s1026" name="Диаграмма" r:id="rId3" imgW="6953440" imgH="4105084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3375" y="142875"/>
            <a:ext cx="8686800" cy="742950"/>
          </a:xfrm>
        </p:spPr>
        <p:txBody>
          <a:bodyPr/>
          <a:lstStyle/>
          <a:p>
            <a:pPr algn="ctr">
              <a:defRPr/>
            </a:pPr>
            <a:r>
              <a:rPr lang="ru-RU" sz="2000" dirty="0" smtClean="0"/>
              <a:t>ИЗ КАКИХ ПОСТУПЛЕНИЙ ФОРМИРУЮТСЯ ДОХОДЫ БЮДЖЕТА МУНИЦИПАЛЬНОГО РАЙОНА ?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50" y="981075"/>
          <a:ext cx="8686800" cy="56578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400" y="504825"/>
            <a:ext cx="7353300" cy="971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" y="409575"/>
            <a:ext cx="9144000" cy="838200"/>
          </a:xfrm>
        </p:spPr>
        <p:txBody>
          <a:bodyPr/>
          <a:lstStyle/>
          <a:p>
            <a:pPr algn="ctr">
              <a:defRPr/>
            </a:pPr>
            <a:r>
              <a:rPr lang="ru-RU" sz="2400" dirty="0" smtClean="0"/>
              <a:t>СТРУКТУРА ДОХОДОВ БЮДЖЕТА МУНИЦИПАЛЬНОГО РАЙОНА (%)</a:t>
            </a:r>
            <a:endParaRPr lang="ru-RU" sz="2400" dirty="0"/>
          </a:p>
        </p:txBody>
      </p:sp>
      <p:graphicFrame>
        <p:nvGraphicFramePr>
          <p:cNvPr id="2050" name="Содержимое 4"/>
          <p:cNvGraphicFramePr>
            <a:graphicFrameLocks noChangeAspect="1"/>
          </p:cNvGraphicFramePr>
          <p:nvPr>
            <p:ph idx="1"/>
          </p:nvPr>
        </p:nvGraphicFramePr>
        <p:xfrm>
          <a:off x="228600" y="1304925"/>
          <a:ext cx="8553450" cy="5343525"/>
        </p:xfrm>
        <a:graphic>
          <a:graphicData uri="http://schemas.openxmlformats.org/presentationml/2006/ole">
            <p:oleObj spid="_x0000_s2050" name="Диаграмма" r:id="rId3" imgW="8553640" imgH="5343525" progId="MSGraph.Chart.8">
              <p:embed followColorScheme="full"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2907</TotalTime>
  <Words>5655</Words>
  <PresentationFormat>Экран (4:3)</PresentationFormat>
  <Paragraphs>1428</Paragraphs>
  <Slides>43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5" baseType="lpstr">
      <vt:lpstr>Тема Office</vt:lpstr>
      <vt:lpstr>Диаграмма</vt:lpstr>
      <vt:lpstr>Слайд 1</vt:lpstr>
      <vt:lpstr>Слайд 2</vt:lpstr>
      <vt:lpstr>Слайд 3</vt:lpstr>
      <vt:lpstr>ФАКТОРЫ, ВЛИЯЮЩИЕ НА СТРУКТУРУ РАСХОДОВ БЮДЖЕТА ИПАТОВСКОГО МУНИЦИПАЛЬНОГО РАЙОНА СТАВРОПОЛЬСКОГО КРАЯ </vt:lpstr>
      <vt:lpstr>Слайд 5</vt:lpstr>
      <vt:lpstr>Слайд 6</vt:lpstr>
      <vt:lpstr>Слайд 7</vt:lpstr>
      <vt:lpstr>ИЗ КАКИХ ПОСТУПЛЕНИЙ ФОРМИРУЮТСЯ ДОХОДЫ БЮДЖЕТА МУНИЦИПАЛЬНОГО РАЙОНА ?</vt:lpstr>
      <vt:lpstr>СТРУКТУРА ДОХОДОВ БЮДЖЕТА МУНИЦИПАЛЬНОГО РАЙОНА (%)</vt:lpstr>
      <vt:lpstr>Как зачисляются налоги в бюджет муниципального района ?</vt:lpstr>
      <vt:lpstr>КАКИЕ НАЛОГИ УПЛАЧИВАЮТ ЖИТЕЛИ ИПАТОВСКОГО РАЙОНА?</vt:lpstr>
      <vt:lpstr>ИЗ КАКИХ СРЕДСТВ ФОРМИРУЕТСЯ МУНИЦИПАЛЬНЫЙ ДОРОЖНЫЙ ФОНД ?</vt:lpstr>
      <vt:lpstr>СТРУКТУРА РАСХОДОВ БЮДЖЕТА ИПАТОВСКОГО МУНИЦИПАЛЬНОГО РАЙОНА СТАВРОПОЛЬСКОГО КРАЯ НА 2014 ГОД И ПЛАНОВЫЙ ПЕРИОД 2015-2016 ГОДОВ</vt:lpstr>
      <vt:lpstr>СТРУКТУРА РАСХОДОВ БЮДЖЕТА В РАЗРЕЗЕ РАЗДЕЛОВ КЛАССИФИКАЦИИ  РАСХОДОВ БЮДЖЕТА , (%)</vt:lpstr>
      <vt:lpstr>ОСНОВНыЕ НАПРАВЛЕНИя  ВЫПОЛНЕНИя «МАЙСКИХ» УКАЗОВ ПРЕЗИДЕНТА РФ</vt:lpstr>
      <vt:lpstr>РАСХОДЫ НА РЕАЛИЗАЦИЮ УКАЗОВ ПРЕЗИДЕНТА              РОССИЙСКОЙ ФЕДЕРАЦИИ НА 2014 ГОД И ПЛАНОВЫЙ ПЕРИОД 2015-2016 ГОДОВ</vt:lpstr>
      <vt:lpstr>Слайд 17</vt:lpstr>
      <vt:lpstr>ОБЩЕГОСУДАРСТВЕННЫЕ ВОПРОСЫ</vt:lpstr>
      <vt:lpstr>СОЦИАЛЬНАЯ ПОЛИТИКА</vt:lpstr>
      <vt:lpstr>РАСХОДЫ НА СОЦИАЛЬНУЮ ПОДДЕРЖКУ НАСЕЛЕНИЯ  </vt:lpstr>
      <vt:lpstr>РАСХОДЫ В ОБЛАСТИ ОХРАНЫ СЕМЬИ И ДЕТСТВА</vt:lpstr>
      <vt:lpstr> Важной особенностью бюджета Ипатовского муниципального района на 2014-2016 годы является формирование его в программно-целевым методом. В Ипатовском муниципальном районе СК реализуется 11муниципальных программ по основным видам социальной сферы. Доля расходов бюджета района, запланированных в соответствии с муниципальными программами в общем объеме расходов бюджета   на 2014 год составляет 89%, 2015-87%, 2016гг – 85%.     </vt:lpstr>
      <vt:lpstr>МУНИЦИПАЛЬНАЯ ПРОГРАММА  «РАЗВИТИЕ ОБРАЗОВАНИЯ В ИПАТОВСКОМ МУНИЦИПАЛЬНОМ РАЙОНЕ СК»</vt:lpstr>
      <vt:lpstr>ОСНОВНЫЕ ПОКАЗАТЕЛИ КОНЕЧНЫХ РЕЗУЛЬТАТОВ ПРОГРАММЫ</vt:lpstr>
      <vt:lpstr>ОСНОВНЫЕ ПОКАЗАТЕЛИ КОНЕЧНЫХ РЕЗУЛЬТАТОВ ПРОГРАММЫ</vt:lpstr>
      <vt:lpstr>СКОЛЬКО ТРАТИТСЯ СРЕДСТВ ИЗ БЮДЖЕТА РАЙОНА НА ОБРАЗОВАНИЕ  </vt:lpstr>
      <vt:lpstr>МУНИЦИПАЛЬНАЯ ПРОГРАММА  « РАЗВИТИЕ СЕЛЬСКОГО ХОЗЯЙСТВА В ИПАТОВСКОМ МУНИЦИПАЛЬНОМ РАЙОНЕ СК»</vt:lpstr>
      <vt:lpstr>      Сколько средств планируется направить в 2014-2016 годах на поддержку сельского хозяйства?</vt:lpstr>
      <vt:lpstr>МУНИЦИПАЛЬНАЯ ПРОГРАММА  « РАЗВИТИЕ КУЛЬТУРЫ В ИПАТОВСКОМ  МУНИЦИПАЛЬНОМ РАЙОНЕ СК»</vt:lpstr>
      <vt:lpstr>     МУНИЦИПАЛЬНАЯ ПРОГРАММА  «МЕЖНАЦИОНАЛЬНЫЕ ОТНОШЕНИЯ И ПОДДЕРЖКА КАЗАЧЕСТВА В ИПАТОВСКОМ МУНИЦИПАЛЬНОМ РАЙОНЕ СК»</vt:lpstr>
      <vt:lpstr>МУНИЦИПАЛЬНАЯ ПРОГРАММА  «РАЗВИТИЕ ЭКОНОМИКИ, МАЛОГО И СРЕДНЕГО БИЗНЕСА, ПОТРЕБИТЕЛЬСКОГО РЫНКА И УЛУЧШЕНИЕ ИНВЕСТИЦИОННОГО КЛИМАТА В ИПАТОВСКОМ МУНИЦИПАЛЬНОМ РАЙОНЕ СК»</vt:lpstr>
      <vt:lpstr>ОСНОВНЫЕ ПОКАЗАТЕЛИ КОНЕЧНЫХ РЕЗУЛЬТАТОВ ПРОГРАММЫ</vt:lpstr>
      <vt:lpstr>ОСНОВНЫЕ ПОКАЗАТЕЛИ КОНЕЧНЫХ РЕЗУЛЬТАТОВ ПРОГРАММЫ</vt:lpstr>
      <vt:lpstr>ОСНОВНЫЕ ПОКАЗАТЕЛИ КОНЕЧНЫХ РЕЗУЛЬТАТОВ ПРОГРАММЫ</vt:lpstr>
      <vt:lpstr>МУНИЦИПАЛЬНАЯ ПРОГРАММА  « УПРАВЛЕНИЕ ИМУЩЕСТВОМ ИПАТОВСКОГО МУНИЦИПАЛЬНОГО РАЙОНА СК»</vt:lpstr>
      <vt:lpstr>ОСНОВНЫЕ ПОКАЗАТЕЛИ КОНЕЧНЫХ РЕЗУЛЬТАТОВ ПРОГРАММЫ</vt:lpstr>
      <vt:lpstr>МУНИЦИПАЛЬНАЯ ПРОГРАММА  «РЕАЛИЗАЦИЯ МОЛОДЕЖНОЙ ПОЛИТИКИ В ИПАТОВСКОМ РАЙОНЕ СТАВРОПОЛЬСКОГО КРАЯ»</vt:lpstr>
      <vt:lpstr>МУНИЦИПАЛЬНАЯ ПРОГРАММА  «РАЗВИТИЕ ФИЗИЧЕСКОЙ КУЛЬТУРЫ И СПОРТА   В ИПАТОВСКОМ МУНИЦИПАЛЬНОМ РАЙОНЕ СК»</vt:lpstr>
      <vt:lpstr>МУНИЦИПАЛЬНАЯ ПРОГРАММА  « РАЗВИТИЕ ЖИЛИЩНО-КОММУНАЛЬНОГО, ТОПЛИВНО-ЭНЕРГЕТИЧЕСКОГО КОМПЛЕКСОВ И ОБЕСПЕЧЕНИЕ БЕЗОПАСНОСТИ ДОРОЖНОГО ДВИЖЕНИЯ В ИПАТОВСКОМ МУНИЦИПАЛЬНОМ РАЙОНЕ СК»</vt:lpstr>
      <vt:lpstr>Слайд 40</vt:lpstr>
      <vt:lpstr>МУНИЦИПАЛЬНАЯ ПРОГРАММА  «УПРАВЛЕНИЕ ФИНАНСАМИ  В ИПАТОВСКОМ МУНИЦИПАЛЬНОМ РАЙОНЕ СК»</vt:lpstr>
      <vt:lpstr>Слайд 42</vt:lpstr>
      <vt:lpstr>МУНИЦИПАЛЬНАЯ ПРОГРАММА  «ОБЕСПЕЧЕНИЕ БЕЗОПАСНЫХ УСЛОВИЙ ПРОЖИВАНИЯ НА ТЕРРИТОРИИ ИПАТОВСКОГО МУНИЦИПАЛЬНОГО РАЙОНА СК»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Timoshenko</cp:lastModifiedBy>
  <cp:revision>301</cp:revision>
  <dcterms:modified xsi:type="dcterms:W3CDTF">2014-02-24T12:15:15Z</dcterms:modified>
</cp:coreProperties>
</file>